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87" r:id="rId6"/>
    <p:sldId id="268" r:id="rId7"/>
    <p:sldId id="283" r:id="rId8"/>
    <p:sldId id="285" r:id="rId9"/>
    <p:sldId id="286" r:id="rId10"/>
    <p:sldId id="288" r:id="rId11"/>
    <p:sldId id="269" r:id="rId12"/>
    <p:sldId id="270" r:id="rId13"/>
    <p:sldId id="271" r:id="rId14"/>
    <p:sldId id="274" r:id="rId15"/>
    <p:sldId id="276" r:id="rId16"/>
    <p:sldId id="275" r:id="rId17"/>
    <p:sldId id="277" r:id="rId18"/>
    <p:sldId id="278" r:id="rId19"/>
    <p:sldId id="279" r:id="rId20"/>
    <p:sldId id="280" r:id="rId21"/>
    <p:sldId id="281" r:id="rId22"/>
    <p:sldId id="282" r:id="rId2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60"/>
  </p:normalViewPr>
  <p:slideViewPr>
    <p:cSldViewPr>
      <p:cViewPr>
        <p:scale>
          <a:sx n="108" d="100"/>
          <a:sy n="108" d="100"/>
        </p:scale>
        <p:origin x="-480" y="4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B05B798E-7E11-4A1E-97FD-2B9267C6D6CC}" type="datetimeFigureOut">
              <a:rPr lang="tr-TR"/>
              <a:pPr>
                <a:defRPr/>
              </a:pPr>
              <a:t>11.04.2014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002CFA79-C493-4193-B2F3-196513C3D48E}"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6845C497-7A4B-4BD3-B381-EE0CD34E6A53}" type="datetimeFigureOut">
              <a:rPr lang="tr-TR"/>
              <a:pPr>
                <a:defRPr/>
              </a:pPr>
              <a:t>11.04.2014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6567574A-A8A3-450E-909D-B9780013D70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8AE582CD-80E0-41A1-9DC7-DB3602EC2689}" type="datetimeFigureOut">
              <a:rPr lang="tr-TR"/>
              <a:pPr>
                <a:defRPr/>
              </a:pPr>
              <a:t>11.04.2014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735AFD42-94A5-4E4C-9777-49CDC688E9A3}"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E7E0737-7025-4BE1-AD84-7480D811C98C}" type="datetimeFigureOut">
              <a:rPr lang="tr-TR"/>
              <a:pPr>
                <a:defRPr/>
              </a:pPr>
              <a:t>11.04.2014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E3EBCA68-5C19-4467-BECE-D51C8321B859}"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572E07F4-7BCA-4EBB-A3A8-0EC44F979C66}" type="datetimeFigureOut">
              <a:rPr lang="tr-TR"/>
              <a:pPr>
                <a:defRPr/>
              </a:pPr>
              <a:t>11.04.2014</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1A774801-9394-4B1D-89D9-3EDFB9C9AACB}"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2FA56792-BFB6-4FB2-BE23-9164D32E44A2}" type="datetimeFigureOut">
              <a:rPr lang="tr-TR"/>
              <a:pPr>
                <a:defRPr/>
              </a:pPr>
              <a:t>11.04.2014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03444C30-1A95-4F31-A83F-7ABEC9C3EF2B}"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E13AFF70-AFB8-4F70-B26B-5B1E3694B8C8}" type="datetimeFigureOut">
              <a:rPr lang="tr-TR"/>
              <a:pPr>
                <a:defRPr/>
              </a:pPr>
              <a:t>11.04.2014</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CF965CAD-1B1E-4116-8F9F-94FD272B7490}"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C6C17DC6-9FB3-4EC1-81B0-8D85E42EB908}" type="datetimeFigureOut">
              <a:rPr lang="tr-TR"/>
              <a:pPr>
                <a:defRPr/>
              </a:pPr>
              <a:t>11.04.2014</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B3A1B900-7618-471D-891A-14B0A48747FB}"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DBA62357-F969-4F21-8AA4-ECEF51A6D8DD}" type="datetimeFigureOut">
              <a:rPr lang="tr-TR"/>
              <a:pPr>
                <a:defRPr/>
              </a:pPr>
              <a:t>11.04.2014</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7AE15922-84F9-432B-9038-788314ADC04E}"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8D011332-A718-4BD1-977E-6BB2A9810858}" type="datetimeFigureOut">
              <a:rPr lang="tr-TR"/>
              <a:pPr>
                <a:defRPr/>
              </a:pPr>
              <a:t>11.04.2014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0C554DA6-761D-4870-B486-35F258F8BC79}"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DF699BC2-558E-4CBE-90C1-F5DEF46B9B24}" type="datetimeFigureOut">
              <a:rPr lang="tr-TR"/>
              <a:pPr>
                <a:defRPr/>
              </a:pPr>
              <a:t>11.04.2014</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F86ABF63-AB4F-4DCB-BA1D-839ED999FA7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6831208-54ED-4121-BE38-D514676D679F}" type="datetimeFigureOut">
              <a:rPr lang="tr-TR"/>
              <a:pPr>
                <a:defRPr/>
              </a:pPr>
              <a:t>11.04.2014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DEC2735-349F-4DC5-BAFA-C11A36F16A1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hukam.hitit.edu.tr/"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C:\Users\bidb\AppData\Local\Temp\Rar$DI03.312\logo 2.png"/>
          <p:cNvPicPr>
            <a:picLocks noChangeAspect="1" noChangeArrowheads="1"/>
          </p:cNvPicPr>
          <p:nvPr/>
        </p:nvPicPr>
        <p:blipFill>
          <a:blip r:embed="rId2"/>
          <a:srcRect/>
          <a:stretch>
            <a:fillRect/>
          </a:stretch>
        </p:blipFill>
        <p:spPr bwMode="auto">
          <a:xfrm>
            <a:off x="1692275" y="549275"/>
            <a:ext cx="5832475" cy="575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Başlık 1"/>
          <p:cNvSpPr>
            <a:spLocks noGrp="1"/>
          </p:cNvSpPr>
          <p:nvPr>
            <p:ph type="title" idx="4294967295"/>
          </p:nvPr>
        </p:nvSpPr>
        <p:spPr/>
        <p:txBody>
          <a:bodyPr/>
          <a:lstStyle/>
          <a:p>
            <a:pPr eaLnBrk="1" hangingPunct="1"/>
            <a:r>
              <a:rPr lang="tr-TR" sz="3600" b="1" smtClean="0">
                <a:solidFill>
                  <a:srgbClr val="002060"/>
                </a:solidFill>
              </a:rPr>
              <a:t/>
            </a:r>
            <a:br>
              <a:rPr lang="tr-TR" sz="3600" b="1" smtClean="0">
                <a:solidFill>
                  <a:srgbClr val="002060"/>
                </a:solidFill>
              </a:rPr>
            </a:br>
            <a:r>
              <a:rPr lang="tr-TR" sz="3600" b="1" smtClean="0">
                <a:solidFill>
                  <a:srgbClr val="002060"/>
                </a:solidFill>
              </a:rPr>
              <a:t/>
            </a:r>
            <a:br>
              <a:rPr lang="tr-TR" sz="3600" b="1" smtClean="0">
                <a:solidFill>
                  <a:srgbClr val="002060"/>
                </a:solidFill>
              </a:rPr>
            </a:br>
            <a:r>
              <a:rPr lang="tr-TR" sz="4000" b="1" smtClean="0">
                <a:solidFill>
                  <a:srgbClr val="002060"/>
                </a:solidFill>
              </a:rPr>
              <a:t>HÜKAM Yönetim </a:t>
            </a:r>
            <a:br>
              <a:rPr lang="tr-TR" sz="4000" b="1" smtClean="0">
                <a:solidFill>
                  <a:srgbClr val="002060"/>
                </a:solidFill>
              </a:rPr>
            </a:br>
            <a:r>
              <a:rPr lang="tr-TR" sz="4000" b="1" smtClean="0">
                <a:solidFill>
                  <a:srgbClr val="002060"/>
                </a:solidFill>
              </a:rPr>
              <a:t>Kurulu Üyeleri</a:t>
            </a:r>
            <a:endParaRPr lang="tr-TR" sz="4000" smtClean="0"/>
          </a:p>
        </p:txBody>
      </p:sp>
      <p:sp>
        <p:nvSpPr>
          <p:cNvPr id="24578" name="İçerik Yer Tutucusu 2"/>
          <p:cNvSpPr>
            <a:spLocks noGrp="1"/>
          </p:cNvSpPr>
          <p:nvPr>
            <p:ph idx="4294967295"/>
          </p:nvPr>
        </p:nvSpPr>
        <p:spPr>
          <a:xfrm>
            <a:off x="457200" y="1600200"/>
            <a:ext cx="8229600" cy="5068888"/>
          </a:xfrm>
        </p:spPr>
        <p:txBody>
          <a:bodyPr/>
          <a:lstStyle/>
          <a:p>
            <a:pPr marL="0" indent="0" eaLnBrk="1" hangingPunct="1">
              <a:buFont typeface="Arial" charset="0"/>
              <a:buNone/>
            </a:pPr>
            <a:r>
              <a:rPr lang="tr-TR" sz="3600" b="1" smtClean="0">
                <a:solidFill>
                  <a:srgbClr val="002060"/>
                </a:solidFill>
              </a:rPr>
              <a:t>                 </a:t>
            </a:r>
          </a:p>
          <a:p>
            <a:pPr marL="0" indent="0" eaLnBrk="1" hangingPunct="1">
              <a:buFont typeface="Arial" charset="0"/>
              <a:buNone/>
            </a:pPr>
            <a:r>
              <a:rPr lang="tr-TR" sz="2800" b="1" smtClean="0">
                <a:solidFill>
                  <a:srgbClr val="002060"/>
                </a:solidFill>
              </a:rPr>
              <a:t>             Yrd. Doç.Dr. Hülya ÇAĞIRAN KENDİRLİ </a:t>
            </a:r>
          </a:p>
          <a:p>
            <a:pPr marL="0" indent="0" eaLnBrk="1" hangingPunct="1">
              <a:buFont typeface="Arial" charset="0"/>
              <a:buNone/>
            </a:pPr>
            <a:r>
              <a:rPr lang="tr-TR" sz="2800" b="1" smtClean="0">
                <a:solidFill>
                  <a:srgbClr val="002060"/>
                </a:solidFill>
              </a:rPr>
              <a:t>             Doç. Dr.   Muammer CENGİL</a:t>
            </a:r>
          </a:p>
          <a:p>
            <a:pPr marL="0" indent="0" eaLnBrk="1" hangingPunct="1">
              <a:buFont typeface="Arial" charset="0"/>
              <a:buNone/>
            </a:pPr>
            <a:r>
              <a:rPr lang="tr-TR" sz="2800" b="1" smtClean="0">
                <a:solidFill>
                  <a:srgbClr val="002060"/>
                </a:solidFill>
              </a:rPr>
              <a:t>             Yrd. Doç. Dr. Nuriye BÜYÜKKAYACI </a:t>
            </a:r>
            <a:r>
              <a:rPr lang="tr-TR" sz="2800" b="1" smtClean="0">
                <a:solidFill>
                  <a:srgbClr val="002060"/>
                </a:solidFill>
                <a:latin typeface="Arial" charset="0"/>
              </a:rPr>
              <a:t>  </a:t>
            </a:r>
            <a:r>
              <a:rPr lang="tr-TR" sz="2800" b="1" smtClean="0">
                <a:solidFill>
                  <a:srgbClr val="002060"/>
                </a:solidFill>
              </a:rPr>
              <a:t>DUMAN</a:t>
            </a:r>
            <a:r>
              <a:rPr lang="tr-TR" sz="2800" b="1" smtClean="0">
                <a:solidFill>
                  <a:srgbClr val="002060"/>
                </a:solidFill>
                <a:latin typeface="Arial" charset="0"/>
              </a:rPr>
              <a:t>                                  </a:t>
            </a:r>
            <a:r>
              <a:rPr lang="tr-TR" sz="2800" b="1" smtClean="0">
                <a:solidFill>
                  <a:srgbClr val="002060"/>
                </a:solidFill>
              </a:rPr>
              <a:t> </a:t>
            </a:r>
          </a:p>
          <a:p>
            <a:pPr marL="0" indent="0" eaLnBrk="1" hangingPunct="1">
              <a:buFont typeface="Arial" charset="0"/>
              <a:buNone/>
            </a:pPr>
            <a:r>
              <a:rPr lang="tr-TR" sz="2800" b="1" smtClean="0">
                <a:solidFill>
                  <a:srgbClr val="002060"/>
                </a:solidFill>
              </a:rPr>
              <a:t>             Yrd. Doç. Dr. Seçil TÜRKSOY</a:t>
            </a:r>
          </a:p>
          <a:p>
            <a:pPr marL="0" indent="0" eaLnBrk="1" hangingPunct="1">
              <a:buFont typeface="Arial" charset="0"/>
              <a:buNone/>
            </a:pPr>
            <a:r>
              <a:rPr lang="tr-TR" sz="2800" b="1" smtClean="0">
                <a:solidFill>
                  <a:srgbClr val="002060"/>
                </a:solidFill>
              </a:rPr>
              <a:t>             Yrd. Doç. Dr. Sema CAN</a:t>
            </a:r>
          </a:p>
          <a:p>
            <a:pPr marL="0" indent="0" eaLnBrk="1" hangingPunct="1">
              <a:buFont typeface="Arial" charset="0"/>
              <a:buNone/>
            </a:pPr>
            <a:r>
              <a:rPr lang="tr-TR" sz="2800" b="1" smtClean="0">
                <a:solidFill>
                  <a:srgbClr val="002060"/>
                </a:solidFill>
              </a:rPr>
              <a:t>             Yrd. Doç. Dr. Sevil ÖZKINALI</a:t>
            </a:r>
          </a:p>
          <a:p>
            <a:pPr marL="0" indent="0" eaLnBrk="1" hangingPunct="1">
              <a:buFont typeface="Arial" charset="0"/>
              <a:buNone/>
            </a:pPr>
            <a:r>
              <a:rPr lang="tr-TR" sz="2800" b="1" smtClean="0">
                <a:solidFill>
                  <a:srgbClr val="002060"/>
                </a:solidFill>
              </a:rPr>
              <a:t>             Öğr. Gör. Tuğba GÜLEN  </a:t>
            </a:r>
          </a:p>
          <a:p>
            <a:pPr marL="0" indent="0" eaLnBrk="1" hangingPunct="1">
              <a:buFont typeface="Arial" charset="0"/>
              <a:buNone/>
            </a:pPr>
            <a:endParaRPr lang="tr-TR" sz="2800" b="1" smtClean="0">
              <a:solidFill>
                <a:srgbClr val="002060"/>
              </a:solidFill>
            </a:endParaRPr>
          </a:p>
          <a:p>
            <a:pPr marL="0" indent="0" eaLnBrk="1" hangingPunct="1">
              <a:buFont typeface="Arial" charset="0"/>
              <a:buNone/>
            </a:pPr>
            <a:endParaRPr lang="tr-TR" sz="2800" b="1" smtClean="0">
              <a:solidFill>
                <a:srgbClr val="002060"/>
              </a:solidFill>
            </a:endParaRPr>
          </a:p>
        </p:txBody>
      </p:sp>
      <p:pic>
        <p:nvPicPr>
          <p:cNvPr id="24579" name="Picture 2" descr="C:\Users\bidb\AppData\Local\Temp\Rar$DI03.312\logo 2.png"/>
          <p:cNvPicPr>
            <a:picLocks noChangeAspect="1" noChangeArrowheads="1"/>
          </p:cNvPicPr>
          <p:nvPr/>
        </p:nvPicPr>
        <p:blipFill>
          <a:blip r:embed="rId2"/>
          <a:srcRect/>
          <a:stretch>
            <a:fillRect/>
          </a:stretch>
        </p:blipFill>
        <p:spPr bwMode="auto">
          <a:xfrm>
            <a:off x="517525" y="393700"/>
            <a:ext cx="1901825"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Başlık 1"/>
          <p:cNvSpPr>
            <a:spLocks noGrp="1"/>
          </p:cNvSpPr>
          <p:nvPr>
            <p:ph type="title"/>
          </p:nvPr>
        </p:nvSpPr>
        <p:spPr>
          <a:xfrm>
            <a:off x="2339975" y="260350"/>
            <a:ext cx="6346825" cy="1368425"/>
          </a:xfrm>
        </p:spPr>
        <p:txBody>
          <a:bodyPr/>
          <a:lstStyle/>
          <a:p>
            <a:pPr eaLnBrk="1" hangingPunct="1"/>
            <a:r>
              <a:rPr lang="tr-TR" sz="4000" b="1" smtClean="0">
                <a:solidFill>
                  <a:srgbClr val="002060"/>
                </a:solidFill>
              </a:rPr>
              <a:t>HÜKAM 8 Mart Kadınlar Günü Etkinlikleri</a:t>
            </a:r>
            <a:endParaRPr lang="tr-TR" sz="4000" smtClean="0"/>
          </a:p>
        </p:txBody>
      </p:sp>
      <p:sp>
        <p:nvSpPr>
          <p:cNvPr id="3" name="İçerik Yer Tutucusu 2"/>
          <p:cNvSpPr>
            <a:spLocks noGrp="1"/>
          </p:cNvSpPr>
          <p:nvPr>
            <p:ph idx="1"/>
          </p:nvPr>
        </p:nvSpPr>
        <p:spPr/>
        <p:txBody>
          <a:bodyPr rtlCol="0">
            <a:normAutofit fontScale="25000" lnSpcReduction="20000"/>
          </a:bodyPr>
          <a:lstStyle/>
          <a:p>
            <a:pPr marL="0" indent="0" algn="ctr" eaLnBrk="1" fontAlgn="auto" hangingPunct="1">
              <a:spcAft>
                <a:spcPts val="0"/>
              </a:spcAft>
              <a:buFont typeface="Arial" pitchFamily="34" charset="0"/>
              <a:buNone/>
              <a:defRPr/>
            </a:pPr>
            <a:r>
              <a:rPr lang="tr-TR" sz="11100" b="1" dirty="0" smtClean="0"/>
              <a:t>              </a:t>
            </a:r>
          </a:p>
          <a:p>
            <a:pPr marL="0" indent="0" algn="ctr" eaLnBrk="1" fontAlgn="auto" hangingPunct="1">
              <a:spcAft>
                <a:spcPts val="0"/>
              </a:spcAft>
              <a:buFont typeface="Arial" pitchFamily="34" charset="0"/>
              <a:buNone/>
              <a:defRPr/>
            </a:pPr>
            <a:r>
              <a:rPr lang="tr-TR" sz="11100" b="1" dirty="0"/>
              <a:t> </a:t>
            </a:r>
            <a:r>
              <a:rPr lang="tr-TR" sz="11100" b="1" dirty="0" smtClean="0"/>
              <a:t>       </a:t>
            </a:r>
            <a:r>
              <a:rPr lang="tr-TR" sz="12800" b="1" u="sng" dirty="0" smtClean="0">
                <a:solidFill>
                  <a:srgbClr val="002060"/>
                </a:solidFill>
              </a:rPr>
              <a:t>Akademik Bakış Açısıyla “Cam Tavan Sendromu” Paneli</a:t>
            </a:r>
            <a:r>
              <a:rPr lang="tr-TR" sz="12800" dirty="0" smtClean="0">
                <a:solidFill>
                  <a:srgbClr val="002060"/>
                </a:solidFill>
              </a:rPr>
              <a:t> </a:t>
            </a:r>
          </a:p>
          <a:p>
            <a:pPr marL="0" indent="0" algn="ctr" eaLnBrk="1" fontAlgn="auto" hangingPunct="1">
              <a:spcAft>
                <a:spcPts val="0"/>
              </a:spcAft>
              <a:buFont typeface="Arial" pitchFamily="34" charset="0"/>
              <a:buNone/>
              <a:defRPr/>
            </a:pPr>
            <a:r>
              <a:rPr lang="tr-TR" sz="12800" b="1" u="sng" dirty="0" smtClean="0">
                <a:solidFill>
                  <a:srgbClr val="002060"/>
                </a:solidFill>
              </a:rPr>
              <a:t> </a:t>
            </a:r>
          </a:p>
          <a:p>
            <a:pPr marL="0" indent="0" eaLnBrk="1" fontAlgn="auto" hangingPunct="1">
              <a:spcAft>
                <a:spcPts val="0"/>
              </a:spcAft>
              <a:buFont typeface="Arial" pitchFamily="34" charset="0"/>
              <a:buNone/>
              <a:defRPr/>
            </a:pPr>
            <a:r>
              <a:rPr lang="tr-TR" sz="7000" b="1" u="sng" dirty="0" smtClean="0">
                <a:solidFill>
                  <a:srgbClr val="002060"/>
                </a:solidFill>
              </a:rPr>
              <a:t>Panel Yöneticisi:</a:t>
            </a:r>
            <a:endParaRPr lang="tr-TR" sz="7000" dirty="0" smtClean="0">
              <a:solidFill>
                <a:srgbClr val="002060"/>
              </a:solidFill>
            </a:endParaRPr>
          </a:p>
          <a:p>
            <a:pPr marL="0" indent="0" eaLnBrk="1" fontAlgn="auto" hangingPunct="1">
              <a:spcAft>
                <a:spcPts val="0"/>
              </a:spcAft>
              <a:buFont typeface="Arial" pitchFamily="34" charset="0"/>
              <a:buNone/>
              <a:defRPr/>
            </a:pPr>
            <a:r>
              <a:rPr lang="tr-TR" sz="7000" dirty="0" smtClean="0">
                <a:solidFill>
                  <a:srgbClr val="002060"/>
                </a:solidFill>
              </a:rPr>
              <a:t>Yrd. Doç. Dr. Hülya ÇAĞIRAN  KENDİRLİ</a:t>
            </a:r>
          </a:p>
          <a:p>
            <a:pPr marL="0" indent="0" eaLnBrk="1" fontAlgn="auto" hangingPunct="1">
              <a:spcAft>
                <a:spcPts val="0"/>
              </a:spcAft>
              <a:buFont typeface="Arial" pitchFamily="34" charset="0"/>
              <a:buNone/>
              <a:defRPr/>
            </a:pPr>
            <a:r>
              <a:rPr lang="tr-TR" sz="7000" dirty="0" smtClean="0">
                <a:solidFill>
                  <a:srgbClr val="002060"/>
                </a:solidFill>
              </a:rPr>
              <a:t> HÜKAM Müdürü</a:t>
            </a:r>
          </a:p>
          <a:p>
            <a:pPr marL="0" indent="0" eaLnBrk="1" fontAlgn="auto" hangingPunct="1">
              <a:spcAft>
                <a:spcPts val="0"/>
              </a:spcAft>
              <a:buFont typeface="Arial" pitchFamily="34" charset="0"/>
              <a:buNone/>
              <a:defRPr/>
            </a:pPr>
            <a:endParaRPr lang="tr-TR" sz="7000" dirty="0" smtClean="0">
              <a:solidFill>
                <a:srgbClr val="002060"/>
              </a:solidFill>
            </a:endParaRPr>
          </a:p>
          <a:p>
            <a:pPr marL="0" indent="0" eaLnBrk="1" fontAlgn="auto" hangingPunct="1">
              <a:spcAft>
                <a:spcPts val="0"/>
              </a:spcAft>
              <a:buFont typeface="Arial" pitchFamily="34" charset="0"/>
              <a:buNone/>
              <a:defRPr/>
            </a:pPr>
            <a:r>
              <a:rPr lang="tr-TR" sz="7000" b="1" u="sng" dirty="0" smtClean="0">
                <a:solidFill>
                  <a:srgbClr val="002060"/>
                </a:solidFill>
              </a:rPr>
              <a:t>Konuşmacılar:</a:t>
            </a:r>
            <a:endParaRPr lang="tr-TR" sz="7000" dirty="0" smtClean="0">
              <a:solidFill>
                <a:srgbClr val="002060"/>
              </a:solidFill>
            </a:endParaRPr>
          </a:p>
          <a:p>
            <a:pPr marL="0" indent="0" eaLnBrk="1" fontAlgn="auto" hangingPunct="1">
              <a:spcAft>
                <a:spcPts val="0"/>
              </a:spcAft>
              <a:buFont typeface="Arial" pitchFamily="34" charset="0"/>
              <a:buNone/>
              <a:defRPr/>
            </a:pPr>
            <a:r>
              <a:rPr lang="tr-TR" sz="7000" dirty="0" smtClean="0">
                <a:solidFill>
                  <a:srgbClr val="002060"/>
                </a:solidFill>
              </a:rPr>
              <a:t>Yrd. Doç. Dr. Nuriye BÜYÜKKAYACI  DUMAN (Sağlık Yüksek Okulu)</a:t>
            </a:r>
          </a:p>
          <a:p>
            <a:pPr marL="0" indent="0" eaLnBrk="1" fontAlgn="auto" hangingPunct="1">
              <a:spcAft>
                <a:spcPts val="0"/>
              </a:spcAft>
              <a:buFont typeface="Arial" pitchFamily="34" charset="0"/>
              <a:buNone/>
              <a:defRPr/>
            </a:pPr>
            <a:r>
              <a:rPr lang="tr-TR" sz="7000" dirty="0" err="1" smtClean="0">
                <a:solidFill>
                  <a:srgbClr val="002060"/>
                </a:solidFill>
              </a:rPr>
              <a:t>Doç</a:t>
            </a:r>
            <a:r>
              <a:rPr lang="tr-TR" sz="7000" dirty="0" smtClean="0">
                <a:solidFill>
                  <a:srgbClr val="002060"/>
                </a:solidFill>
              </a:rPr>
              <a:t> Dr. Muammer CENGİL ( İlahiyat Fakültesi)</a:t>
            </a:r>
          </a:p>
          <a:p>
            <a:pPr marL="0" indent="0" eaLnBrk="1" fontAlgn="auto" hangingPunct="1">
              <a:spcAft>
                <a:spcPts val="0"/>
              </a:spcAft>
              <a:buFont typeface="Arial" pitchFamily="34" charset="0"/>
              <a:buNone/>
              <a:defRPr/>
            </a:pPr>
            <a:r>
              <a:rPr lang="tr-TR" sz="7000" dirty="0" smtClean="0">
                <a:solidFill>
                  <a:srgbClr val="002060"/>
                </a:solidFill>
              </a:rPr>
              <a:t>Eylem AKA  KAYA(Sosyal Hizmet Uzmanı)</a:t>
            </a:r>
          </a:p>
          <a:p>
            <a:pPr marL="0" indent="0" eaLnBrk="1" fontAlgn="auto" hangingPunct="1">
              <a:spcAft>
                <a:spcPts val="0"/>
              </a:spcAft>
              <a:buFont typeface="Arial" pitchFamily="34" charset="0"/>
              <a:buNone/>
              <a:defRPr/>
            </a:pPr>
            <a:r>
              <a:rPr lang="tr-TR" sz="7000" dirty="0" smtClean="0">
                <a:solidFill>
                  <a:srgbClr val="002060"/>
                </a:solidFill>
              </a:rPr>
              <a:t>Arş. Gör. Reyhan  KARABABA  (İİBF)</a:t>
            </a:r>
          </a:p>
          <a:p>
            <a:pPr marL="0" indent="0" eaLnBrk="1" fontAlgn="auto" hangingPunct="1">
              <a:spcAft>
                <a:spcPts val="0"/>
              </a:spcAft>
              <a:buFont typeface="Arial" pitchFamily="34" charset="0"/>
              <a:buNone/>
              <a:defRPr/>
            </a:pPr>
            <a:r>
              <a:rPr lang="tr-TR" sz="3600" b="1" dirty="0" smtClean="0">
                <a:solidFill>
                  <a:srgbClr val="002060"/>
                </a:solidFill>
              </a:rPr>
              <a:t> </a:t>
            </a:r>
            <a:endParaRPr lang="tr-TR" sz="3600" b="1" dirty="0">
              <a:solidFill>
                <a:srgbClr val="002060"/>
              </a:solidFill>
            </a:endParaRPr>
          </a:p>
        </p:txBody>
      </p:sp>
      <p:pic>
        <p:nvPicPr>
          <p:cNvPr id="25603" name="Picture 2" descr="C:\Users\bidb\AppData\Local\Temp\Rar$DI03.312\logo 2.png"/>
          <p:cNvPicPr>
            <a:picLocks noChangeAspect="1" noChangeArrowheads="1"/>
          </p:cNvPicPr>
          <p:nvPr/>
        </p:nvPicPr>
        <p:blipFill>
          <a:blip r:embed="rId2"/>
          <a:srcRect/>
          <a:stretch>
            <a:fillRect/>
          </a:stretch>
        </p:blipFill>
        <p:spPr bwMode="auto">
          <a:xfrm>
            <a:off x="323850" y="188913"/>
            <a:ext cx="1901825" cy="194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Başlık 1"/>
          <p:cNvSpPr>
            <a:spLocks noGrp="1"/>
          </p:cNvSpPr>
          <p:nvPr>
            <p:ph type="title"/>
          </p:nvPr>
        </p:nvSpPr>
        <p:spPr/>
        <p:txBody>
          <a:bodyPr/>
          <a:lstStyle/>
          <a:p>
            <a:pPr algn="ctr" eaLnBrk="1" hangingPunct="1"/>
            <a:endParaRPr lang="tr-TR" smtClean="0">
              <a:solidFill>
                <a:srgbClr val="7030A0"/>
              </a:solidFill>
            </a:endParaRPr>
          </a:p>
        </p:txBody>
      </p:sp>
      <p:sp>
        <p:nvSpPr>
          <p:cNvPr id="26626" name="Metin Yer Tutucusu 3"/>
          <p:cNvSpPr>
            <a:spLocks noGrp="1"/>
          </p:cNvSpPr>
          <p:nvPr>
            <p:ph type="body" sz="half" idx="2"/>
          </p:nvPr>
        </p:nvSpPr>
        <p:spPr/>
        <p:txBody>
          <a:bodyPr/>
          <a:lstStyle/>
          <a:p>
            <a:pPr algn="ctr" eaLnBrk="1" hangingPunct="1"/>
            <a:r>
              <a:rPr lang="tr-TR" sz="2800" b="1" u="sng" smtClean="0">
                <a:solidFill>
                  <a:srgbClr val="002060"/>
                </a:solidFill>
              </a:rPr>
              <a:t>Akademik Bakış Açısıyla </a:t>
            </a:r>
          </a:p>
          <a:p>
            <a:pPr algn="ctr" eaLnBrk="1" hangingPunct="1"/>
            <a:r>
              <a:rPr lang="tr-TR" sz="2800" b="1" u="sng" smtClean="0">
                <a:solidFill>
                  <a:srgbClr val="002060"/>
                </a:solidFill>
              </a:rPr>
              <a:t>“Cam Tavan Sendromu” Paneli</a:t>
            </a:r>
            <a:r>
              <a:rPr lang="tr-TR" sz="2800" b="1" smtClean="0">
                <a:solidFill>
                  <a:srgbClr val="002060"/>
                </a:solidFill>
              </a:rPr>
              <a:t> </a:t>
            </a:r>
            <a:endParaRPr lang="tr-TR" sz="2800" b="1" smtClean="0"/>
          </a:p>
        </p:txBody>
      </p:sp>
      <p:pic>
        <p:nvPicPr>
          <p:cNvPr id="26627" name="Picture 2"/>
          <p:cNvPicPr>
            <a:picLocks noGrp="1" noChangeAspect="1" noChangeArrowheads="1"/>
          </p:cNvPicPr>
          <p:nvPr>
            <p:ph type="pic" idx="1"/>
          </p:nvPr>
        </p:nvPicPr>
        <p:blipFill>
          <a:blip r:embed="rId2"/>
          <a:srcRect l="5721" r="5721"/>
          <a:stretch>
            <a:fillRect/>
          </a:stretch>
        </p:blipFill>
        <p:spPr>
          <a:xfrm>
            <a:off x="1835150" y="620713"/>
            <a:ext cx="5486400" cy="4114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Başlık 1"/>
          <p:cNvSpPr>
            <a:spLocks noGrp="1"/>
          </p:cNvSpPr>
          <p:nvPr>
            <p:ph type="title"/>
          </p:nvPr>
        </p:nvSpPr>
        <p:spPr/>
        <p:txBody>
          <a:bodyPr/>
          <a:lstStyle/>
          <a:p>
            <a:pPr eaLnBrk="1" hangingPunct="1"/>
            <a:r>
              <a:rPr lang="tr-TR" smtClean="0">
                <a:solidFill>
                  <a:srgbClr val="002060"/>
                </a:solidFill>
              </a:rPr>
              <a:t> </a:t>
            </a:r>
            <a:endParaRPr lang="tr-TR" smtClean="0"/>
          </a:p>
        </p:txBody>
      </p:sp>
      <p:sp>
        <p:nvSpPr>
          <p:cNvPr id="27650" name="Metin Yer Tutucusu 3"/>
          <p:cNvSpPr>
            <a:spLocks noGrp="1"/>
          </p:cNvSpPr>
          <p:nvPr>
            <p:ph type="body" sz="half" idx="2"/>
          </p:nvPr>
        </p:nvSpPr>
        <p:spPr/>
        <p:txBody>
          <a:bodyPr/>
          <a:lstStyle/>
          <a:p>
            <a:pPr algn="ctr" eaLnBrk="1" hangingPunct="1"/>
            <a:r>
              <a:rPr lang="tr-TR" sz="2800" b="1" u="sng" smtClean="0">
                <a:solidFill>
                  <a:srgbClr val="002060"/>
                </a:solidFill>
              </a:rPr>
              <a:t>Akademik Bakış Açısıyla </a:t>
            </a:r>
          </a:p>
          <a:p>
            <a:pPr algn="ctr" eaLnBrk="1" hangingPunct="1"/>
            <a:r>
              <a:rPr lang="tr-TR" sz="2800" b="1" u="sng" smtClean="0">
                <a:solidFill>
                  <a:srgbClr val="002060"/>
                </a:solidFill>
              </a:rPr>
              <a:t>“Cam Tavan Sendromu” Paneli</a:t>
            </a:r>
            <a:endParaRPr lang="tr-TR" sz="2800" b="1" smtClean="0"/>
          </a:p>
        </p:txBody>
      </p:sp>
      <p:pic>
        <p:nvPicPr>
          <p:cNvPr id="27651" name="Picture 2"/>
          <p:cNvPicPr>
            <a:picLocks noGrp="1" noChangeAspect="1" noChangeArrowheads="1"/>
          </p:cNvPicPr>
          <p:nvPr>
            <p:ph type="pic" idx="1"/>
          </p:nvPr>
        </p:nvPicPr>
        <p:blipFill>
          <a:blip r:embed="rId2"/>
          <a:srcRect l="5721" r="5721"/>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Başlık 1"/>
          <p:cNvSpPr>
            <a:spLocks noGrp="1"/>
          </p:cNvSpPr>
          <p:nvPr>
            <p:ph type="title"/>
          </p:nvPr>
        </p:nvSpPr>
        <p:spPr/>
        <p:txBody>
          <a:bodyPr/>
          <a:lstStyle/>
          <a:p>
            <a:pPr eaLnBrk="1" hangingPunct="1"/>
            <a:endParaRPr lang="tr-TR" smtClean="0"/>
          </a:p>
        </p:txBody>
      </p:sp>
      <p:sp>
        <p:nvSpPr>
          <p:cNvPr id="28674" name="Metin Yer Tutucusu 3"/>
          <p:cNvSpPr>
            <a:spLocks noGrp="1"/>
          </p:cNvSpPr>
          <p:nvPr>
            <p:ph type="body" sz="half" idx="2"/>
          </p:nvPr>
        </p:nvSpPr>
        <p:spPr/>
        <p:txBody>
          <a:bodyPr/>
          <a:lstStyle/>
          <a:p>
            <a:pPr algn="ctr" eaLnBrk="1" hangingPunct="1"/>
            <a:r>
              <a:rPr lang="tr-TR" sz="2800" b="1" u="sng" smtClean="0">
                <a:solidFill>
                  <a:srgbClr val="002060"/>
                </a:solidFill>
              </a:rPr>
              <a:t>Akademik Bakış Açısıyla</a:t>
            </a:r>
          </a:p>
          <a:p>
            <a:pPr algn="ctr" eaLnBrk="1" hangingPunct="1"/>
            <a:r>
              <a:rPr lang="tr-TR" sz="2800" b="1" u="sng" smtClean="0">
                <a:solidFill>
                  <a:srgbClr val="002060"/>
                </a:solidFill>
              </a:rPr>
              <a:t> “Cam Tavan Sendromu” Paneli</a:t>
            </a:r>
            <a:endParaRPr lang="tr-TR" sz="2800" b="1" smtClean="0"/>
          </a:p>
        </p:txBody>
      </p:sp>
      <p:pic>
        <p:nvPicPr>
          <p:cNvPr id="28675" name="Picture 2"/>
          <p:cNvPicPr>
            <a:picLocks noGrp="1" noChangeAspect="1" noChangeArrowheads="1"/>
          </p:cNvPicPr>
          <p:nvPr>
            <p:ph type="pic" idx="1"/>
          </p:nvPr>
        </p:nvPicPr>
        <p:blipFill>
          <a:blip r:embed="rId2"/>
          <a:srcRect l="5721" r="5721"/>
          <a:stretch>
            <a:fillRect/>
          </a:stretch>
        </p:blip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Başlık 1"/>
          <p:cNvSpPr>
            <a:spLocks noGrp="1"/>
          </p:cNvSpPr>
          <p:nvPr>
            <p:ph type="title"/>
          </p:nvPr>
        </p:nvSpPr>
        <p:spPr>
          <a:xfrm>
            <a:off x="2268538" y="260350"/>
            <a:ext cx="6418262" cy="1728788"/>
          </a:xfrm>
        </p:spPr>
        <p:txBody>
          <a:bodyPr/>
          <a:lstStyle/>
          <a:p>
            <a:pPr eaLnBrk="1" hangingPunct="1"/>
            <a:r>
              <a:rPr lang="tr-TR" sz="4000" b="1" smtClean="0">
                <a:solidFill>
                  <a:srgbClr val="002060"/>
                </a:solidFill>
              </a:rPr>
              <a:t>HÜKAM 8 Mart Kadınlar Günü Etkinlikleri</a:t>
            </a:r>
            <a:endParaRPr lang="tr-TR" sz="4000" smtClean="0"/>
          </a:p>
        </p:txBody>
      </p:sp>
      <p:sp>
        <p:nvSpPr>
          <p:cNvPr id="29698" name="İçerik Yer Tutucusu 2"/>
          <p:cNvSpPr>
            <a:spLocks noGrp="1"/>
          </p:cNvSpPr>
          <p:nvPr>
            <p:ph idx="1"/>
          </p:nvPr>
        </p:nvSpPr>
        <p:spPr>
          <a:xfrm>
            <a:off x="468313" y="1628775"/>
            <a:ext cx="8229600" cy="4525963"/>
          </a:xfrm>
        </p:spPr>
        <p:txBody>
          <a:bodyPr/>
          <a:lstStyle/>
          <a:p>
            <a:pPr marL="0" indent="0" algn="ctr" eaLnBrk="1" hangingPunct="1">
              <a:buFont typeface="Arial" charset="0"/>
              <a:buNone/>
            </a:pPr>
            <a:endParaRPr lang="tr-TR" b="1" smtClean="0">
              <a:solidFill>
                <a:srgbClr val="002060"/>
              </a:solidFill>
            </a:endParaRPr>
          </a:p>
          <a:p>
            <a:pPr marL="0" indent="0" algn="ctr" eaLnBrk="1" hangingPunct="1">
              <a:buFont typeface="Arial" charset="0"/>
              <a:buNone/>
            </a:pPr>
            <a:r>
              <a:rPr lang="tr-TR" b="1" u="sng" smtClean="0">
                <a:solidFill>
                  <a:srgbClr val="002060"/>
                </a:solidFill>
              </a:rPr>
              <a:t>Akademik ve İdari Personel–HÜKAM Tanışma Toplantısı</a:t>
            </a:r>
          </a:p>
          <a:p>
            <a:pPr marL="0" indent="0" algn="ctr" eaLnBrk="1" hangingPunct="1">
              <a:buFont typeface="Arial" charset="0"/>
              <a:buNone/>
            </a:pPr>
            <a:endParaRPr lang="tr-TR" b="1" smtClean="0">
              <a:solidFill>
                <a:srgbClr val="002060"/>
              </a:solidFill>
            </a:endParaRPr>
          </a:p>
          <a:p>
            <a:pPr marL="0" indent="0" algn="just" eaLnBrk="1" hangingPunct="1">
              <a:buFont typeface="Arial" charset="0"/>
              <a:buNone/>
            </a:pPr>
            <a:r>
              <a:rPr lang="tr-TR" sz="2800" smtClean="0">
                <a:solidFill>
                  <a:srgbClr val="002060"/>
                </a:solidFill>
              </a:rPr>
              <a:t>	Akademik ve İdari Personel –HÜKAM Tanışma Toplantısı 10 Mart 2014 tarihinde Hitit Üniversitesi Rektörlük Binası ‘nda gerçekleştirildi.</a:t>
            </a:r>
          </a:p>
          <a:p>
            <a:pPr marL="0" indent="0" algn="just" eaLnBrk="1" hangingPunct="1">
              <a:buFont typeface="Arial" charset="0"/>
              <a:buNone/>
            </a:pPr>
            <a:endParaRPr lang="tr-TR" sz="2800" smtClean="0">
              <a:solidFill>
                <a:srgbClr val="002060"/>
              </a:solidFill>
            </a:endParaRPr>
          </a:p>
        </p:txBody>
      </p:sp>
      <p:pic>
        <p:nvPicPr>
          <p:cNvPr id="29699" name="Picture 2" descr="C:\Users\bidb\AppData\Local\Temp\Rar$DI03.312\logo 2.png"/>
          <p:cNvPicPr>
            <a:picLocks noChangeAspect="1" noChangeArrowheads="1"/>
          </p:cNvPicPr>
          <p:nvPr/>
        </p:nvPicPr>
        <p:blipFill>
          <a:blip r:embed="rId2"/>
          <a:srcRect/>
          <a:stretch>
            <a:fillRect/>
          </a:stretch>
        </p:blipFill>
        <p:spPr bwMode="auto">
          <a:xfrm>
            <a:off x="250825" y="188913"/>
            <a:ext cx="1901825" cy="194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Başlık 1"/>
          <p:cNvSpPr>
            <a:spLocks noGrp="1"/>
          </p:cNvSpPr>
          <p:nvPr>
            <p:ph type="title"/>
          </p:nvPr>
        </p:nvSpPr>
        <p:spPr>
          <a:xfrm>
            <a:off x="2484438" y="188913"/>
            <a:ext cx="6284912" cy="1584325"/>
          </a:xfrm>
        </p:spPr>
        <p:txBody>
          <a:bodyPr/>
          <a:lstStyle/>
          <a:p>
            <a:pPr eaLnBrk="1" hangingPunct="1"/>
            <a:r>
              <a:rPr lang="tr-TR" sz="4000" b="1" smtClean="0">
                <a:solidFill>
                  <a:srgbClr val="002060"/>
                </a:solidFill>
              </a:rPr>
              <a:t>HÜKAM 8 Mart Kadınlar Günü Etkinlikleri</a:t>
            </a:r>
            <a:endParaRPr lang="tr-TR" sz="4000" smtClean="0"/>
          </a:p>
        </p:txBody>
      </p:sp>
      <p:sp>
        <p:nvSpPr>
          <p:cNvPr id="30722" name="İçerik Yer Tutucusu 2"/>
          <p:cNvSpPr>
            <a:spLocks noGrp="1"/>
          </p:cNvSpPr>
          <p:nvPr>
            <p:ph idx="1"/>
          </p:nvPr>
        </p:nvSpPr>
        <p:spPr/>
        <p:txBody>
          <a:bodyPr/>
          <a:lstStyle/>
          <a:p>
            <a:pPr marL="0" indent="0" algn="ctr" eaLnBrk="1" hangingPunct="1">
              <a:buFont typeface="Arial" charset="0"/>
              <a:buNone/>
            </a:pPr>
            <a:endParaRPr lang="tr-TR" b="1" u="sng" smtClean="0">
              <a:solidFill>
                <a:srgbClr val="002060"/>
              </a:solidFill>
            </a:endParaRPr>
          </a:p>
          <a:p>
            <a:pPr marL="0" indent="0" algn="ctr" eaLnBrk="1" hangingPunct="1">
              <a:buFont typeface="Arial" charset="0"/>
              <a:buNone/>
            </a:pPr>
            <a:r>
              <a:rPr lang="tr-TR" b="1" u="sng" smtClean="0">
                <a:solidFill>
                  <a:srgbClr val="002060"/>
                </a:solidFill>
              </a:rPr>
              <a:t>Meslek Yüksekokulu ve İskilip Meslek Yüksekokulu Geleneksel El Sanatları Bölümü Sergisi</a:t>
            </a:r>
          </a:p>
          <a:p>
            <a:pPr marL="0" indent="0" algn="ctr" eaLnBrk="1" hangingPunct="1">
              <a:buFont typeface="Arial" charset="0"/>
              <a:buNone/>
            </a:pPr>
            <a:endParaRPr lang="tr-TR" b="1" u="sng" smtClean="0">
              <a:solidFill>
                <a:srgbClr val="002060"/>
              </a:solidFill>
            </a:endParaRPr>
          </a:p>
          <a:p>
            <a:pPr marL="0" indent="0" algn="just" eaLnBrk="1" hangingPunct="1">
              <a:buFont typeface="Arial" charset="0"/>
              <a:buNone/>
            </a:pPr>
            <a:r>
              <a:rPr lang="tr-TR" sz="2800" b="1" smtClean="0">
                <a:solidFill>
                  <a:srgbClr val="002060"/>
                </a:solidFill>
              </a:rPr>
              <a:t>	</a:t>
            </a:r>
            <a:r>
              <a:rPr lang="tr-TR" sz="2800" smtClean="0">
                <a:solidFill>
                  <a:srgbClr val="002060"/>
                </a:solidFill>
              </a:rPr>
              <a:t>10 Mart 2014 tarihinde Hitit Üniversitesi rektörlük Binası’nda   Meslek Yüksekokulu ve İskilip Meslek Yüksekokulu kız öğrencilerin yaptığı eserler  sergilendi..</a:t>
            </a:r>
          </a:p>
          <a:p>
            <a:pPr marL="0" indent="0" algn="ctr" eaLnBrk="1" hangingPunct="1">
              <a:buFont typeface="Arial" charset="0"/>
              <a:buNone/>
            </a:pPr>
            <a:endParaRPr lang="tr-TR" b="1" smtClean="0">
              <a:solidFill>
                <a:srgbClr val="002060"/>
              </a:solidFill>
            </a:endParaRPr>
          </a:p>
          <a:p>
            <a:pPr marL="0" indent="0" algn="ctr" eaLnBrk="1" hangingPunct="1">
              <a:buFont typeface="Arial" charset="0"/>
              <a:buNone/>
            </a:pPr>
            <a:endParaRPr lang="tr-TR" b="1" smtClean="0">
              <a:solidFill>
                <a:srgbClr val="002060"/>
              </a:solidFill>
            </a:endParaRPr>
          </a:p>
        </p:txBody>
      </p:sp>
      <p:pic>
        <p:nvPicPr>
          <p:cNvPr id="30723" name="Picture 2" descr="C:\Users\bidb\AppData\Local\Temp\Rar$DI03.312\logo 2.png"/>
          <p:cNvPicPr>
            <a:picLocks noChangeAspect="1" noChangeArrowheads="1"/>
          </p:cNvPicPr>
          <p:nvPr/>
        </p:nvPicPr>
        <p:blipFill>
          <a:blip r:embed="rId2"/>
          <a:srcRect/>
          <a:stretch>
            <a:fillRect/>
          </a:stretch>
        </p:blipFill>
        <p:spPr bwMode="auto">
          <a:xfrm>
            <a:off x="250825" y="188913"/>
            <a:ext cx="1901825" cy="194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Başlık 1"/>
          <p:cNvSpPr>
            <a:spLocks noGrp="1"/>
          </p:cNvSpPr>
          <p:nvPr>
            <p:ph type="title"/>
          </p:nvPr>
        </p:nvSpPr>
        <p:spPr/>
        <p:txBody>
          <a:bodyPr/>
          <a:lstStyle/>
          <a:p>
            <a:pPr eaLnBrk="1" hangingPunct="1"/>
            <a:endParaRPr lang="tr-TR" smtClean="0"/>
          </a:p>
        </p:txBody>
      </p:sp>
      <p:sp>
        <p:nvSpPr>
          <p:cNvPr id="4" name="Metin Yer Tutucusu 3"/>
          <p:cNvSpPr>
            <a:spLocks noGrp="1"/>
          </p:cNvSpPr>
          <p:nvPr>
            <p:ph type="body" sz="half" idx="2"/>
          </p:nvPr>
        </p:nvSpPr>
        <p:spPr>
          <a:xfrm>
            <a:off x="1792288" y="4868863"/>
            <a:ext cx="5486400" cy="1303337"/>
          </a:xfrm>
        </p:spPr>
        <p:txBody>
          <a:bodyPr rtlCol="0">
            <a:normAutofit lnSpcReduction="10000"/>
          </a:bodyPr>
          <a:lstStyle/>
          <a:p>
            <a:pPr algn="ctr" eaLnBrk="1" fontAlgn="auto" hangingPunct="1">
              <a:spcAft>
                <a:spcPts val="0"/>
              </a:spcAft>
              <a:buFont typeface="Arial" pitchFamily="34" charset="0"/>
              <a:buNone/>
              <a:defRPr/>
            </a:pPr>
            <a:r>
              <a:rPr lang="tr-TR" sz="2800" b="1" dirty="0" smtClean="0">
                <a:solidFill>
                  <a:srgbClr val="002060"/>
                </a:solidFill>
              </a:rPr>
              <a:t>Meslek Yüksekokulu ve İskilip Meslek Yüksekokulu Geleneksel El Sanatları Bölümü Sergisi</a:t>
            </a:r>
          </a:p>
          <a:p>
            <a:pPr eaLnBrk="1" fontAlgn="auto" hangingPunct="1">
              <a:spcAft>
                <a:spcPts val="0"/>
              </a:spcAft>
              <a:buFont typeface="Arial" pitchFamily="34" charset="0"/>
              <a:buNone/>
              <a:defRPr/>
            </a:pPr>
            <a:endParaRPr lang="tr-TR" dirty="0"/>
          </a:p>
        </p:txBody>
      </p:sp>
      <p:pic>
        <p:nvPicPr>
          <p:cNvPr id="31747" name="Picture 3"/>
          <p:cNvPicPr>
            <a:picLocks noGrp="1" noChangeAspect="1" noChangeArrowheads="1"/>
          </p:cNvPicPr>
          <p:nvPr>
            <p:ph type="pic" idx="1"/>
          </p:nvPr>
        </p:nvPicPr>
        <p:blipFill>
          <a:blip r:embed="rId2"/>
          <a:srcRect l="5721" r="5721"/>
          <a:stretch>
            <a:fillRect/>
          </a:stretch>
        </p:blip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Başlık 1"/>
          <p:cNvSpPr>
            <a:spLocks noGrp="1"/>
          </p:cNvSpPr>
          <p:nvPr>
            <p:ph type="title"/>
          </p:nvPr>
        </p:nvSpPr>
        <p:spPr/>
        <p:txBody>
          <a:bodyPr/>
          <a:lstStyle/>
          <a:p>
            <a:pPr eaLnBrk="1" hangingPunct="1"/>
            <a:endParaRPr lang="tr-TR" smtClean="0"/>
          </a:p>
        </p:txBody>
      </p:sp>
      <p:sp>
        <p:nvSpPr>
          <p:cNvPr id="32770" name="Metin Yer Tutucusu 3"/>
          <p:cNvSpPr>
            <a:spLocks noGrp="1"/>
          </p:cNvSpPr>
          <p:nvPr>
            <p:ph type="body" sz="half" idx="2"/>
          </p:nvPr>
        </p:nvSpPr>
        <p:spPr>
          <a:xfrm>
            <a:off x="1792288" y="4797425"/>
            <a:ext cx="5486400" cy="1374775"/>
          </a:xfrm>
        </p:spPr>
        <p:txBody>
          <a:bodyPr/>
          <a:lstStyle/>
          <a:p>
            <a:pPr algn="ctr" eaLnBrk="1" hangingPunct="1"/>
            <a:r>
              <a:rPr lang="tr-TR" sz="2800" b="1" smtClean="0">
                <a:solidFill>
                  <a:srgbClr val="002060"/>
                </a:solidFill>
              </a:rPr>
              <a:t>Meslek Yüksekokulu ve İskilip Meslek Yüksekokulu Geleneksel El Sanatları Bölümü Sergisi</a:t>
            </a:r>
          </a:p>
          <a:p>
            <a:pPr eaLnBrk="1" hangingPunct="1"/>
            <a:endParaRPr lang="tr-TR" smtClean="0"/>
          </a:p>
        </p:txBody>
      </p:sp>
      <p:pic>
        <p:nvPicPr>
          <p:cNvPr id="32771" name="Picture 3"/>
          <p:cNvPicPr>
            <a:picLocks noGrp="1" noChangeAspect="1" noChangeArrowheads="1"/>
          </p:cNvPicPr>
          <p:nvPr>
            <p:ph type="pic" idx="1"/>
          </p:nvPr>
        </p:nvPicPr>
        <p:blipFill>
          <a:blip r:embed="rId2"/>
          <a:srcRect l="5721" r="5721"/>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Başlık 1"/>
          <p:cNvSpPr>
            <a:spLocks noGrp="1"/>
          </p:cNvSpPr>
          <p:nvPr>
            <p:ph type="title"/>
          </p:nvPr>
        </p:nvSpPr>
        <p:spPr>
          <a:xfrm>
            <a:off x="2555875" y="620713"/>
            <a:ext cx="6480175" cy="1944687"/>
          </a:xfrm>
        </p:spPr>
        <p:txBody>
          <a:bodyPr/>
          <a:lstStyle/>
          <a:p>
            <a:pPr eaLnBrk="1" hangingPunct="1"/>
            <a:r>
              <a:rPr lang="tr-TR" sz="2400" b="1" smtClean="0">
                <a:solidFill>
                  <a:srgbClr val="002060"/>
                </a:solidFill>
              </a:rPr>
              <a:t/>
            </a:r>
            <a:br>
              <a:rPr lang="tr-TR" sz="2400" b="1" smtClean="0">
                <a:solidFill>
                  <a:srgbClr val="002060"/>
                </a:solidFill>
              </a:rPr>
            </a:br>
            <a:r>
              <a:rPr lang="tr-TR" sz="2400" b="1" smtClean="0">
                <a:solidFill>
                  <a:srgbClr val="002060"/>
                </a:solidFill>
              </a:rPr>
              <a:t/>
            </a:r>
            <a:br>
              <a:rPr lang="tr-TR" sz="2400" b="1" smtClean="0">
                <a:solidFill>
                  <a:srgbClr val="002060"/>
                </a:solidFill>
              </a:rPr>
            </a:br>
            <a:r>
              <a:rPr lang="tr-TR" sz="2400" b="1" smtClean="0">
                <a:solidFill>
                  <a:srgbClr val="002060"/>
                </a:solidFill>
              </a:rPr>
              <a:t/>
            </a:r>
            <a:br>
              <a:rPr lang="tr-TR" sz="2400" b="1" smtClean="0">
                <a:solidFill>
                  <a:srgbClr val="002060"/>
                </a:solidFill>
              </a:rPr>
            </a:br>
            <a:r>
              <a:rPr lang="tr-TR" sz="4000" b="1" smtClean="0">
                <a:solidFill>
                  <a:srgbClr val="002060"/>
                </a:solidFill>
              </a:rPr>
              <a:t>HÜKAM İle Çorum İli Kamu Kurum ve Kuruluşları İle İletişim Süreci</a:t>
            </a:r>
            <a:br>
              <a:rPr lang="tr-TR" sz="4000" b="1" smtClean="0">
                <a:solidFill>
                  <a:srgbClr val="002060"/>
                </a:solidFill>
              </a:rPr>
            </a:br>
            <a:endParaRPr lang="tr-TR" sz="4000" b="1" smtClean="0">
              <a:solidFill>
                <a:srgbClr val="002060"/>
              </a:solidFill>
            </a:endParaRPr>
          </a:p>
        </p:txBody>
      </p:sp>
      <p:sp>
        <p:nvSpPr>
          <p:cNvPr id="33794" name="İçerik Yer Tutucusu 2"/>
          <p:cNvSpPr>
            <a:spLocks noGrp="1"/>
          </p:cNvSpPr>
          <p:nvPr>
            <p:ph idx="1"/>
          </p:nvPr>
        </p:nvSpPr>
        <p:spPr>
          <a:xfrm>
            <a:off x="457200" y="2924175"/>
            <a:ext cx="8229600" cy="3201988"/>
          </a:xfrm>
        </p:spPr>
        <p:txBody>
          <a:bodyPr/>
          <a:lstStyle/>
          <a:p>
            <a:pPr marL="0" indent="0" algn="just" eaLnBrk="1" hangingPunct="1">
              <a:buFont typeface="Arial" charset="0"/>
              <a:buNone/>
            </a:pPr>
            <a:r>
              <a:rPr lang="tr-TR" smtClean="0"/>
              <a:t>	</a:t>
            </a:r>
            <a:r>
              <a:rPr lang="tr-TR" sz="2800" b="1" smtClean="0">
                <a:solidFill>
                  <a:srgbClr val="002060"/>
                </a:solidFill>
              </a:rPr>
              <a:t>HÜKAM ile Çorum İli Kamu Kurum ve Kuruluşları ile İletişim süreci başlatıldı. Bu doğrultuda Çorum Emniyet İl Müdürlüğü, Çorum İl Milli Eğitim Müdürlüğü, Çorum Aile ve Sosyal Politikalar İl Müdürlüğü’ne ziyaretler gerçekleştirildi.</a:t>
            </a:r>
          </a:p>
          <a:p>
            <a:pPr marL="0" indent="0" algn="just" eaLnBrk="1" hangingPunct="1">
              <a:buFont typeface="Arial" charset="0"/>
              <a:buNone/>
            </a:pPr>
            <a:r>
              <a:rPr lang="tr-TR" sz="2800" b="1" smtClean="0">
                <a:solidFill>
                  <a:srgbClr val="002060"/>
                </a:solidFill>
              </a:rPr>
              <a:t> </a:t>
            </a:r>
          </a:p>
        </p:txBody>
      </p:sp>
      <p:pic>
        <p:nvPicPr>
          <p:cNvPr id="33795" name="Picture 2" descr="C:\Users\bidb\AppData\Local\Temp\Rar$DI03.312\logo 2.png"/>
          <p:cNvPicPr>
            <a:picLocks noChangeAspect="1" noChangeArrowheads="1"/>
          </p:cNvPicPr>
          <p:nvPr/>
        </p:nvPicPr>
        <p:blipFill>
          <a:blip r:embed="rId2"/>
          <a:srcRect/>
          <a:stretch>
            <a:fillRect/>
          </a:stretch>
        </p:blipFill>
        <p:spPr bwMode="auto">
          <a:xfrm>
            <a:off x="517525" y="393700"/>
            <a:ext cx="1901825"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Başlık 1"/>
          <p:cNvSpPr>
            <a:spLocks noGrp="1"/>
          </p:cNvSpPr>
          <p:nvPr>
            <p:ph type="title"/>
          </p:nvPr>
        </p:nvSpPr>
        <p:spPr>
          <a:xfrm>
            <a:off x="457200" y="274638"/>
            <a:ext cx="8229600" cy="2217737"/>
          </a:xfrm>
        </p:spPr>
        <p:txBody>
          <a:bodyPr/>
          <a:lstStyle/>
          <a:p>
            <a:pPr eaLnBrk="1" hangingPunct="1"/>
            <a:endParaRPr lang="tr-TR" smtClean="0"/>
          </a:p>
        </p:txBody>
      </p:sp>
      <p:sp>
        <p:nvSpPr>
          <p:cNvPr id="14338" name="İçerik Yer Tutucusu 2"/>
          <p:cNvSpPr>
            <a:spLocks noGrp="1"/>
          </p:cNvSpPr>
          <p:nvPr>
            <p:ph idx="1"/>
          </p:nvPr>
        </p:nvSpPr>
        <p:spPr>
          <a:xfrm>
            <a:off x="457200" y="2451100"/>
            <a:ext cx="8229600" cy="3675063"/>
          </a:xfrm>
        </p:spPr>
        <p:txBody>
          <a:bodyPr/>
          <a:lstStyle/>
          <a:p>
            <a:pPr marL="0" indent="0" algn="ctr" eaLnBrk="1" hangingPunct="1">
              <a:buFont typeface="Arial" charset="0"/>
              <a:buNone/>
            </a:pPr>
            <a:r>
              <a:rPr lang="tr-TR" sz="4000" b="1" smtClean="0">
                <a:solidFill>
                  <a:srgbClr val="002060"/>
                </a:solidFill>
              </a:rPr>
              <a:t>HÜKAM</a:t>
            </a:r>
          </a:p>
          <a:p>
            <a:pPr marL="0" indent="0" algn="ctr" eaLnBrk="1" hangingPunct="1">
              <a:buFont typeface="Arial" charset="0"/>
              <a:buNone/>
            </a:pPr>
            <a:r>
              <a:rPr lang="tr-TR" sz="4000" b="1" smtClean="0">
                <a:solidFill>
                  <a:srgbClr val="002060"/>
                </a:solidFill>
              </a:rPr>
              <a:t>Hitit Üniversitesi </a:t>
            </a:r>
          </a:p>
          <a:p>
            <a:pPr marL="0" indent="0" algn="ctr" eaLnBrk="1" hangingPunct="1">
              <a:buFont typeface="Arial" charset="0"/>
              <a:buNone/>
            </a:pPr>
            <a:r>
              <a:rPr lang="tr-TR" sz="4000" b="1" smtClean="0">
                <a:solidFill>
                  <a:srgbClr val="002060"/>
                </a:solidFill>
              </a:rPr>
              <a:t>Kadın ve Aile Sorunları Uygulama ve Araştırma </a:t>
            </a:r>
          </a:p>
          <a:p>
            <a:pPr marL="0" indent="0" algn="ctr" eaLnBrk="1" hangingPunct="1">
              <a:buFont typeface="Arial" charset="0"/>
              <a:buNone/>
            </a:pPr>
            <a:r>
              <a:rPr lang="tr-TR" sz="4000" b="1" smtClean="0">
                <a:solidFill>
                  <a:srgbClr val="002060"/>
                </a:solidFill>
              </a:rPr>
              <a:t>Merkezi</a:t>
            </a:r>
          </a:p>
        </p:txBody>
      </p:sp>
      <p:pic>
        <p:nvPicPr>
          <p:cNvPr id="14339" name="Picture 2" descr="C:\Users\bidb\AppData\Local\Temp\Rar$DI03.312\logo 2.png"/>
          <p:cNvPicPr>
            <a:picLocks noChangeAspect="1" noChangeArrowheads="1"/>
          </p:cNvPicPr>
          <p:nvPr/>
        </p:nvPicPr>
        <p:blipFill>
          <a:blip r:embed="rId2"/>
          <a:srcRect/>
          <a:stretch>
            <a:fillRect/>
          </a:stretch>
        </p:blipFill>
        <p:spPr bwMode="auto">
          <a:xfrm>
            <a:off x="517525" y="393700"/>
            <a:ext cx="1901825" cy="1944688"/>
          </a:xfrm>
          <a:prstGeom prst="rect">
            <a:avLst/>
          </a:prstGeom>
          <a:noFill/>
          <a:ln w="9525">
            <a:noFill/>
            <a:miter lim="800000"/>
            <a:headEnd/>
            <a:tailEnd/>
          </a:ln>
        </p:spPr>
      </p:pic>
      <p:pic>
        <p:nvPicPr>
          <p:cNvPr id="14340" name="Picture 2" descr="C:\Users\Fatih\Desktop\hitit üniversitesi logo.png"/>
          <p:cNvPicPr>
            <a:picLocks noChangeAspect="1" noChangeArrowheads="1"/>
          </p:cNvPicPr>
          <p:nvPr/>
        </p:nvPicPr>
        <p:blipFill>
          <a:blip r:embed="rId3"/>
          <a:srcRect/>
          <a:stretch>
            <a:fillRect/>
          </a:stretch>
        </p:blipFill>
        <p:spPr bwMode="auto">
          <a:xfrm>
            <a:off x="6732588" y="428625"/>
            <a:ext cx="1871662" cy="187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Başlık 1"/>
          <p:cNvSpPr>
            <a:spLocks noGrp="1"/>
          </p:cNvSpPr>
          <p:nvPr>
            <p:ph type="title"/>
          </p:nvPr>
        </p:nvSpPr>
        <p:spPr/>
        <p:txBody>
          <a:bodyPr/>
          <a:lstStyle/>
          <a:p>
            <a:pPr eaLnBrk="1" hangingPunct="1"/>
            <a:endParaRPr lang="tr-TR" smtClean="0"/>
          </a:p>
        </p:txBody>
      </p:sp>
      <p:sp>
        <p:nvSpPr>
          <p:cNvPr id="34818" name="Metin Yer Tutucusu 3"/>
          <p:cNvSpPr>
            <a:spLocks noGrp="1"/>
          </p:cNvSpPr>
          <p:nvPr>
            <p:ph type="body" sz="half" idx="2"/>
          </p:nvPr>
        </p:nvSpPr>
        <p:spPr/>
        <p:txBody>
          <a:bodyPr/>
          <a:lstStyle/>
          <a:p>
            <a:pPr algn="ctr" eaLnBrk="1" hangingPunct="1"/>
            <a:r>
              <a:rPr lang="tr-TR" sz="2800" b="1" smtClean="0">
                <a:solidFill>
                  <a:srgbClr val="002060"/>
                </a:solidFill>
              </a:rPr>
              <a:t>Çorum Aile ve Sosyal Politikalar Genel Müdürlüğü Ziyareti</a:t>
            </a:r>
          </a:p>
        </p:txBody>
      </p:sp>
      <p:pic>
        <p:nvPicPr>
          <p:cNvPr id="34819" name="Picture 2"/>
          <p:cNvPicPr>
            <a:picLocks noGrp="1" noChangeAspect="1" noChangeArrowheads="1"/>
          </p:cNvPicPr>
          <p:nvPr>
            <p:ph type="pic" idx="1"/>
          </p:nvPr>
        </p:nvPicPr>
        <p:blipFill>
          <a:blip r:embed="rId2"/>
          <a:srcRect l="5534" r="5534"/>
          <a:stretch>
            <a:fillRect/>
          </a:stretch>
        </p:blip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Başlık 1"/>
          <p:cNvSpPr>
            <a:spLocks noGrp="1"/>
          </p:cNvSpPr>
          <p:nvPr>
            <p:ph type="title"/>
          </p:nvPr>
        </p:nvSpPr>
        <p:spPr/>
        <p:txBody>
          <a:bodyPr/>
          <a:lstStyle/>
          <a:p>
            <a:pPr eaLnBrk="1" hangingPunct="1"/>
            <a:endParaRPr lang="tr-TR" smtClean="0"/>
          </a:p>
        </p:txBody>
      </p:sp>
      <p:sp>
        <p:nvSpPr>
          <p:cNvPr id="35842" name="Metin Yer Tutucusu 3"/>
          <p:cNvSpPr>
            <a:spLocks noGrp="1"/>
          </p:cNvSpPr>
          <p:nvPr>
            <p:ph type="body" sz="half" idx="2"/>
          </p:nvPr>
        </p:nvSpPr>
        <p:spPr/>
        <p:txBody>
          <a:bodyPr/>
          <a:lstStyle/>
          <a:p>
            <a:pPr algn="ctr" eaLnBrk="1" hangingPunct="1"/>
            <a:r>
              <a:rPr lang="tr-TR" sz="2800" b="1" smtClean="0">
                <a:solidFill>
                  <a:srgbClr val="002060"/>
                </a:solidFill>
              </a:rPr>
              <a:t>Çorum  Milli İl Eğitim Müdürlüğü Ziyareti</a:t>
            </a:r>
          </a:p>
        </p:txBody>
      </p:sp>
      <p:pic>
        <p:nvPicPr>
          <p:cNvPr id="35843" name="Picture 2"/>
          <p:cNvPicPr>
            <a:picLocks noGrp="1" noChangeAspect="1" noChangeArrowheads="1"/>
          </p:cNvPicPr>
          <p:nvPr>
            <p:ph type="pic" idx="1"/>
          </p:nvPr>
        </p:nvPicPr>
        <p:blipFill>
          <a:blip r:embed="rId2"/>
          <a:srcRect/>
          <a:stretch>
            <a:fillRect/>
          </a:stretch>
        </p:blip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Başlık 1"/>
          <p:cNvSpPr>
            <a:spLocks noGrp="1"/>
          </p:cNvSpPr>
          <p:nvPr>
            <p:ph type="title"/>
          </p:nvPr>
        </p:nvSpPr>
        <p:spPr/>
        <p:txBody>
          <a:bodyPr/>
          <a:lstStyle/>
          <a:p>
            <a:pPr eaLnBrk="1" hangingPunct="1"/>
            <a:r>
              <a:rPr lang="tr-TR" b="1" smtClean="0">
                <a:solidFill>
                  <a:srgbClr val="002060"/>
                </a:solidFill>
              </a:rPr>
              <a:t>                 </a:t>
            </a:r>
            <a:br>
              <a:rPr lang="tr-TR" b="1" smtClean="0">
                <a:solidFill>
                  <a:srgbClr val="002060"/>
                </a:solidFill>
              </a:rPr>
            </a:br>
            <a:r>
              <a:rPr lang="tr-TR" b="1" smtClean="0">
                <a:solidFill>
                  <a:srgbClr val="002060"/>
                </a:solidFill>
              </a:rPr>
              <a:t/>
            </a:r>
            <a:br>
              <a:rPr lang="tr-TR" b="1" smtClean="0">
                <a:solidFill>
                  <a:srgbClr val="002060"/>
                </a:solidFill>
              </a:rPr>
            </a:br>
            <a:r>
              <a:rPr lang="tr-TR" b="1" smtClean="0">
                <a:solidFill>
                  <a:srgbClr val="002060"/>
                </a:solidFill>
              </a:rPr>
              <a:t>		 HÜKAM             </a:t>
            </a:r>
            <a:endParaRPr lang="tr-TR" smtClean="0"/>
          </a:p>
        </p:txBody>
      </p:sp>
      <p:sp>
        <p:nvSpPr>
          <p:cNvPr id="3" name="İçerik Yer Tutucusu 2"/>
          <p:cNvSpPr>
            <a:spLocks noGrp="1"/>
          </p:cNvSpPr>
          <p:nvPr>
            <p:ph idx="1"/>
          </p:nvPr>
        </p:nvSpPr>
        <p:spPr>
          <a:xfrm>
            <a:off x="331788" y="2071688"/>
            <a:ext cx="8229600" cy="4065587"/>
          </a:xfrm>
        </p:spPr>
        <p:txBody>
          <a:bodyPr rtlCol="0">
            <a:normAutofit fontScale="25000" lnSpcReduction="20000"/>
          </a:bodyPr>
          <a:lstStyle/>
          <a:p>
            <a:pPr marL="0" indent="0" algn="ctr" eaLnBrk="1" fontAlgn="auto" hangingPunct="1">
              <a:spcAft>
                <a:spcPts val="0"/>
              </a:spcAft>
              <a:buFont typeface="Arial" pitchFamily="34" charset="0"/>
              <a:buNone/>
              <a:defRPr/>
            </a:pPr>
            <a:r>
              <a:rPr lang="tr-TR" sz="11200" b="1" dirty="0">
                <a:solidFill>
                  <a:srgbClr val="002060"/>
                </a:solidFill>
              </a:rPr>
              <a:t> </a:t>
            </a:r>
            <a:r>
              <a:rPr lang="tr-TR" sz="11200" b="1" dirty="0" smtClean="0">
                <a:solidFill>
                  <a:srgbClr val="002060"/>
                </a:solidFill>
              </a:rPr>
              <a:t> </a:t>
            </a:r>
          </a:p>
          <a:p>
            <a:pPr marL="0" indent="0" algn="ctr" eaLnBrk="1" fontAlgn="auto" hangingPunct="1">
              <a:spcAft>
                <a:spcPts val="0"/>
              </a:spcAft>
              <a:buFont typeface="Arial" pitchFamily="34" charset="0"/>
              <a:buNone/>
              <a:defRPr/>
            </a:pPr>
            <a:r>
              <a:rPr lang="tr-TR" sz="11200" b="1" dirty="0" smtClean="0">
                <a:solidFill>
                  <a:srgbClr val="002060"/>
                </a:solidFill>
              </a:rPr>
              <a:t>     </a:t>
            </a:r>
            <a:r>
              <a:rPr lang="tr-TR" sz="11200" b="1" u="sng" dirty="0" smtClean="0">
                <a:solidFill>
                  <a:srgbClr val="002060"/>
                </a:solidFill>
              </a:rPr>
              <a:t>Adres</a:t>
            </a:r>
            <a:r>
              <a:rPr lang="tr-TR" sz="11200" b="1" u="sng" dirty="0">
                <a:solidFill>
                  <a:srgbClr val="002060"/>
                </a:solidFill>
              </a:rPr>
              <a:t>:</a:t>
            </a:r>
            <a:r>
              <a:rPr lang="tr-TR" sz="11200" b="1" dirty="0">
                <a:solidFill>
                  <a:srgbClr val="002060"/>
                </a:solidFill>
              </a:rPr>
              <a:t> Hitit Üniversitesi Rektörlüğü Kuzey Yerleşkesi Kampüsü Çevreyolu </a:t>
            </a:r>
            <a:r>
              <a:rPr lang="tr-TR" sz="11200" b="1" dirty="0" smtClean="0">
                <a:solidFill>
                  <a:srgbClr val="002060"/>
                </a:solidFill>
              </a:rPr>
              <a:t>Bulvarı Çorum /Merkez</a:t>
            </a:r>
          </a:p>
          <a:p>
            <a:pPr marL="0" indent="0" algn="ctr" eaLnBrk="1" fontAlgn="auto" hangingPunct="1">
              <a:spcAft>
                <a:spcPts val="0"/>
              </a:spcAft>
              <a:buFont typeface="Arial" pitchFamily="34" charset="0"/>
              <a:buNone/>
              <a:defRPr/>
            </a:pPr>
            <a:endParaRPr lang="tr-TR" sz="11200" b="1" dirty="0">
              <a:solidFill>
                <a:srgbClr val="002060"/>
              </a:solidFill>
            </a:endParaRPr>
          </a:p>
          <a:p>
            <a:pPr marL="0" indent="0" eaLnBrk="1" fontAlgn="auto" hangingPunct="1">
              <a:spcAft>
                <a:spcPts val="0"/>
              </a:spcAft>
              <a:buFont typeface="Arial" pitchFamily="34" charset="0"/>
              <a:buNone/>
              <a:defRPr/>
            </a:pPr>
            <a:r>
              <a:rPr lang="tr-TR" sz="11200" b="1" dirty="0" smtClean="0">
                <a:solidFill>
                  <a:srgbClr val="002060"/>
                </a:solidFill>
              </a:rPr>
              <a:t>	  </a:t>
            </a:r>
            <a:r>
              <a:rPr lang="tr-TR" sz="11200" b="1" u="sng" dirty="0" smtClean="0">
                <a:solidFill>
                  <a:srgbClr val="002060"/>
                </a:solidFill>
              </a:rPr>
              <a:t>Web </a:t>
            </a:r>
            <a:r>
              <a:rPr lang="tr-TR" sz="11200" b="1" u="sng" dirty="0">
                <a:solidFill>
                  <a:srgbClr val="002060"/>
                </a:solidFill>
              </a:rPr>
              <a:t>Adresi:</a:t>
            </a:r>
            <a:r>
              <a:rPr lang="tr-TR" sz="11200" b="1" dirty="0">
                <a:solidFill>
                  <a:srgbClr val="002060"/>
                </a:solidFill>
              </a:rPr>
              <a:t> </a:t>
            </a:r>
            <a:r>
              <a:rPr lang="tr-TR" sz="11200" b="1" dirty="0">
                <a:solidFill>
                  <a:srgbClr val="002060"/>
                </a:solidFill>
                <a:hlinkClick r:id="rId2"/>
              </a:rPr>
              <a:t>http://hukam.hitit.edu.tr</a:t>
            </a:r>
            <a:r>
              <a:rPr lang="tr-TR" sz="11200" b="1" dirty="0" smtClean="0">
                <a:solidFill>
                  <a:srgbClr val="002060"/>
                </a:solidFill>
                <a:hlinkClick r:id="rId2"/>
              </a:rPr>
              <a:t>/</a:t>
            </a:r>
            <a:endParaRPr lang="tr-TR" sz="11200" b="1" dirty="0" smtClean="0">
              <a:solidFill>
                <a:srgbClr val="002060"/>
              </a:solidFill>
            </a:endParaRPr>
          </a:p>
          <a:p>
            <a:pPr marL="0" indent="0" eaLnBrk="1" fontAlgn="auto" hangingPunct="1">
              <a:spcAft>
                <a:spcPts val="0"/>
              </a:spcAft>
              <a:buFont typeface="Arial" pitchFamily="34" charset="0"/>
              <a:buNone/>
              <a:defRPr/>
            </a:pPr>
            <a:endParaRPr lang="tr-TR" sz="11200" b="1" dirty="0">
              <a:solidFill>
                <a:srgbClr val="002060"/>
              </a:solidFill>
            </a:endParaRPr>
          </a:p>
          <a:p>
            <a:pPr marL="0" indent="0" eaLnBrk="1" fontAlgn="auto" hangingPunct="1">
              <a:spcAft>
                <a:spcPts val="0"/>
              </a:spcAft>
              <a:buFont typeface="Arial" pitchFamily="34" charset="0"/>
              <a:buNone/>
              <a:defRPr/>
            </a:pPr>
            <a:r>
              <a:rPr lang="tr-TR" sz="11200" b="1" dirty="0" smtClean="0">
                <a:solidFill>
                  <a:srgbClr val="002060"/>
                </a:solidFill>
              </a:rPr>
              <a:t>	  </a:t>
            </a:r>
            <a:r>
              <a:rPr lang="tr-TR" sz="11200" b="1" u="sng" dirty="0" smtClean="0">
                <a:solidFill>
                  <a:srgbClr val="002060"/>
                </a:solidFill>
              </a:rPr>
              <a:t>E-İleti</a:t>
            </a:r>
            <a:r>
              <a:rPr lang="tr-TR" sz="11200" b="1" u="sng" dirty="0">
                <a:solidFill>
                  <a:srgbClr val="002060"/>
                </a:solidFill>
              </a:rPr>
              <a:t>  </a:t>
            </a:r>
            <a:r>
              <a:rPr lang="tr-TR" sz="11200" b="1" u="sng" dirty="0" err="1" smtClean="0">
                <a:solidFill>
                  <a:srgbClr val="002060"/>
                </a:solidFill>
              </a:rPr>
              <a:t>Adresi:</a:t>
            </a:r>
            <a:r>
              <a:rPr lang="tr-TR" sz="11200" b="1" dirty="0" err="1" smtClean="0">
                <a:solidFill>
                  <a:srgbClr val="002060"/>
                </a:solidFill>
              </a:rPr>
              <a:t>hukam@hitit.edu.tr</a:t>
            </a:r>
            <a:endParaRPr lang="tr-TR" sz="11200" b="1" dirty="0" smtClean="0">
              <a:solidFill>
                <a:srgbClr val="002060"/>
              </a:solidFill>
            </a:endParaRPr>
          </a:p>
          <a:p>
            <a:pPr marL="0" indent="0" eaLnBrk="1" fontAlgn="auto" hangingPunct="1">
              <a:spcAft>
                <a:spcPts val="0"/>
              </a:spcAft>
              <a:buFont typeface="Arial" pitchFamily="34" charset="0"/>
              <a:buNone/>
              <a:defRPr/>
            </a:pPr>
            <a:endParaRPr lang="tr-TR" sz="11200" b="1" dirty="0">
              <a:solidFill>
                <a:srgbClr val="002060"/>
              </a:solidFill>
            </a:endParaRPr>
          </a:p>
          <a:p>
            <a:pPr marL="0" indent="0" eaLnBrk="1" fontAlgn="auto" hangingPunct="1">
              <a:spcAft>
                <a:spcPts val="0"/>
              </a:spcAft>
              <a:buFont typeface="Arial" charset="0"/>
              <a:buNone/>
              <a:defRPr/>
            </a:pPr>
            <a:r>
              <a:rPr lang="tr-TR" sz="11200" b="1" dirty="0" smtClean="0">
                <a:solidFill>
                  <a:srgbClr val="002060"/>
                </a:solidFill>
              </a:rPr>
              <a:t>	  </a:t>
            </a:r>
            <a:r>
              <a:rPr lang="tr-TR" sz="11200" b="1" u="sng" dirty="0" smtClean="0">
                <a:solidFill>
                  <a:srgbClr val="002060"/>
                </a:solidFill>
              </a:rPr>
              <a:t>Tel:</a:t>
            </a:r>
            <a:r>
              <a:rPr lang="tr-TR" sz="11200" b="1" dirty="0" smtClean="0">
                <a:solidFill>
                  <a:srgbClr val="002060"/>
                </a:solidFill>
              </a:rPr>
              <a:t>0-364 </a:t>
            </a:r>
            <a:r>
              <a:rPr lang="tr-TR" sz="11200" b="1" dirty="0">
                <a:solidFill>
                  <a:srgbClr val="002060"/>
                </a:solidFill>
              </a:rPr>
              <a:t>225 77 00 Dahili :</a:t>
            </a:r>
            <a:r>
              <a:rPr lang="tr-TR" sz="11200" b="1" dirty="0" smtClean="0">
                <a:solidFill>
                  <a:srgbClr val="002060"/>
                </a:solidFill>
              </a:rPr>
              <a:t>1446</a:t>
            </a:r>
          </a:p>
          <a:p>
            <a:pPr marL="0" indent="0" eaLnBrk="1" fontAlgn="auto" hangingPunct="1">
              <a:spcAft>
                <a:spcPts val="0"/>
              </a:spcAft>
              <a:buFont typeface="Arial" charset="0"/>
              <a:buNone/>
              <a:defRPr/>
            </a:pPr>
            <a:endParaRPr lang="tr-TR" sz="11200" b="1" dirty="0">
              <a:solidFill>
                <a:srgbClr val="002060"/>
              </a:solidFill>
            </a:endParaRPr>
          </a:p>
          <a:p>
            <a:pPr marL="0" indent="0" eaLnBrk="1" fontAlgn="auto" hangingPunct="1">
              <a:spcAft>
                <a:spcPts val="0"/>
              </a:spcAft>
              <a:buFont typeface="Arial" pitchFamily="34" charset="0"/>
              <a:buNone/>
              <a:defRPr/>
            </a:pPr>
            <a:r>
              <a:rPr lang="tr-TR" sz="11200" b="1" dirty="0">
                <a:solidFill>
                  <a:srgbClr val="002060"/>
                </a:solidFill>
              </a:rPr>
              <a:t>  </a:t>
            </a:r>
            <a:r>
              <a:rPr lang="tr-TR" sz="11200" b="1" dirty="0" smtClean="0">
                <a:solidFill>
                  <a:srgbClr val="002060"/>
                </a:solidFill>
              </a:rPr>
              <a:t>	   </a:t>
            </a:r>
            <a:r>
              <a:rPr lang="tr-TR" sz="11200" b="1" u="sng" dirty="0" smtClean="0">
                <a:solidFill>
                  <a:srgbClr val="002060"/>
                </a:solidFill>
              </a:rPr>
              <a:t>Belgegeçer</a:t>
            </a:r>
            <a:r>
              <a:rPr lang="tr-TR" sz="11200" b="1" u="sng" dirty="0">
                <a:solidFill>
                  <a:srgbClr val="002060"/>
                </a:solidFill>
              </a:rPr>
              <a:t>:</a:t>
            </a:r>
            <a:r>
              <a:rPr lang="tr-TR" sz="11200" b="1" dirty="0">
                <a:solidFill>
                  <a:srgbClr val="002060"/>
                </a:solidFill>
              </a:rPr>
              <a:t> 0-364 219 19 44</a:t>
            </a:r>
          </a:p>
          <a:p>
            <a:pPr marL="0" indent="0" eaLnBrk="1" fontAlgn="auto" hangingPunct="1">
              <a:spcAft>
                <a:spcPts val="0"/>
              </a:spcAft>
              <a:buFont typeface="Arial" pitchFamily="34" charset="0"/>
              <a:buNone/>
              <a:defRPr/>
            </a:pPr>
            <a:endParaRPr lang="tr-TR" dirty="0"/>
          </a:p>
        </p:txBody>
      </p:sp>
      <p:pic>
        <p:nvPicPr>
          <p:cNvPr id="36867" name="Picture 2" descr="C:\Users\bidb\AppData\Local\Temp\Rar$DI03.312\logo 2.png"/>
          <p:cNvPicPr>
            <a:picLocks noChangeAspect="1" noChangeArrowheads="1"/>
          </p:cNvPicPr>
          <p:nvPr/>
        </p:nvPicPr>
        <p:blipFill>
          <a:blip r:embed="rId3"/>
          <a:srcRect/>
          <a:stretch>
            <a:fillRect/>
          </a:stretch>
        </p:blipFill>
        <p:spPr bwMode="auto">
          <a:xfrm>
            <a:off x="517525" y="393700"/>
            <a:ext cx="1901825" cy="1944688"/>
          </a:xfrm>
          <a:prstGeom prst="rect">
            <a:avLst/>
          </a:prstGeom>
          <a:noFill/>
          <a:ln w="9525">
            <a:noFill/>
            <a:miter lim="800000"/>
            <a:headEnd/>
            <a:tailEnd/>
          </a:ln>
        </p:spPr>
      </p:pic>
      <p:pic>
        <p:nvPicPr>
          <p:cNvPr id="36868" name="Picture 2" descr="C:\Users\Fatih\Desktop\hitit üniversitesi logo.png"/>
          <p:cNvPicPr>
            <a:picLocks noChangeAspect="1" noChangeArrowheads="1"/>
          </p:cNvPicPr>
          <p:nvPr/>
        </p:nvPicPr>
        <p:blipFill>
          <a:blip r:embed="rId4"/>
          <a:srcRect/>
          <a:stretch>
            <a:fillRect/>
          </a:stretch>
        </p:blipFill>
        <p:spPr bwMode="auto">
          <a:xfrm>
            <a:off x="6732588" y="428625"/>
            <a:ext cx="1871662" cy="187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785937"/>
          </a:xfrm>
        </p:spPr>
        <p:txBody>
          <a:bodyPr rtlCol="0">
            <a:normAutofit fontScale="90000"/>
          </a:bodyPr>
          <a:lstStyle/>
          <a:p>
            <a:pPr algn="just" eaLnBrk="1" fontAlgn="auto" hangingPunct="1">
              <a:spcAft>
                <a:spcPts val="0"/>
              </a:spcAft>
              <a:defRPr/>
            </a:pPr>
            <a:r>
              <a:rPr lang="tr-TR" b="1" dirty="0" smtClean="0">
                <a:solidFill>
                  <a:srgbClr val="002060"/>
                </a:solidFill>
              </a:rPr>
              <a:t>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r>
            <a:br>
              <a:rPr lang="tr-TR" b="1" dirty="0" smtClean="0">
                <a:solidFill>
                  <a:srgbClr val="002060"/>
                </a:solidFill>
              </a:rPr>
            </a:br>
            <a:r>
              <a:rPr lang="tr-TR" b="1" dirty="0" smtClean="0">
                <a:solidFill>
                  <a:srgbClr val="002060"/>
                </a:solidFill>
              </a:rPr>
              <a:t/>
            </a:r>
            <a:br>
              <a:rPr lang="tr-TR" b="1" dirty="0" smtClean="0">
                <a:solidFill>
                  <a:srgbClr val="002060"/>
                </a:solidFill>
              </a:rPr>
            </a:br>
            <a:r>
              <a:rPr lang="tr-TR" b="1" dirty="0">
                <a:solidFill>
                  <a:srgbClr val="002060"/>
                </a:solidFill>
              </a:rPr>
              <a:t/>
            </a:r>
            <a:br>
              <a:rPr lang="tr-TR" b="1" dirty="0">
                <a:solidFill>
                  <a:srgbClr val="002060"/>
                </a:solidFill>
              </a:rPr>
            </a:br>
            <a:r>
              <a:rPr lang="tr-TR" b="1" dirty="0" smtClean="0">
                <a:solidFill>
                  <a:srgbClr val="002060"/>
                </a:solidFill>
              </a:rPr>
              <a:t>	</a:t>
            </a:r>
            <a:br>
              <a:rPr lang="tr-TR" b="1" dirty="0" smtClean="0">
                <a:solidFill>
                  <a:srgbClr val="002060"/>
                </a:solidFill>
              </a:rPr>
            </a:br>
            <a:r>
              <a:rPr lang="tr-TR" b="1" dirty="0">
                <a:solidFill>
                  <a:srgbClr val="002060"/>
                </a:solidFill>
              </a:rPr>
              <a:t>	</a:t>
            </a:r>
            <a:r>
              <a:rPr lang="tr-TR" sz="4000" b="1" dirty="0" smtClean="0">
                <a:solidFill>
                  <a:srgbClr val="002060"/>
                </a:solidFill>
              </a:rPr>
              <a:t>HÜKAM; 17 Eylül 2013 Salı   28768 </a:t>
            </a:r>
            <a:r>
              <a:rPr lang="tr-TR" sz="4000" b="1" dirty="0" err="1" smtClean="0">
                <a:solidFill>
                  <a:srgbClr val="002060"/>
                </a:solidFill>
              </a:rPr>
              <a:t>No’lu</a:t>
            </a:r>
            <a:r>
              <a:rPr lang="tr-TR" sz="4000" b="1" dirty="0" smtClean="0">
                <a:solidFill>
                  <a:srgbClr val="002060"/>
                </a:solidFill>
              </a:rPr>
              <a:t> Resmî Gazete  kararıyla kurulmuştur.</a:t>
            </a:r>
            <a:endParaRPr lang="tr-TR" sz="4000" dirty="0"/>
          </a:p>
        </p:txBody>
      </p:sp>
      <p:sp>
        <p:nvSpPr>
          <p:cNvPr id="15362" name="İçerik Yer Tutucusu 2"/>
          <p:cNvSpPr>
            <a:spLocks noGrp="1"/>
          </p:cNvSpPr>
          <p:nvPr>
            <p:ph idx="1"/>
          </p:nvPr>
        </p:nvSpPr>
        <p:spPr/>
        <p:txBody>
          <a:bodyPr/>
          <a:lstStyle/>
          <a:p>
            <a:pPr marL="0" indent="0" eaLnBrk="1" hangingPunct="1">
              <a:buFont typeface="Arial" charset="0"/>
              <a:buNone/>
            </a:pPr>
            <a:endParaRPr lang="tr-TR" b="1" smtClean="0">
              <a:solidFill>
                <a:srgbClr val="002060"/>
              </a:solidFill>
            </a:endParaRPr>
          </a:p>
          <a:p>
            <a:pPr marL="0" indent="0" eaLnBrk="1" hangingPunct="1">
              <a:buFont typeface="Arial" charset="0"/>
              <a:buNone/>
            </a:pPr>
            <a:endParaRPr lang="tr-TR" smtClean="0">
              <a:solidFill>
                <a:srgbClr val="002060"/>
              </a:solidFill>
            </a:endParaRPr>
          </a:p>
        </p:txBody>
      </p:sp>
      <p:pic>
        <p:nvPicPr>
          <p:cNvPr id="15363" name="Picture 2" descr="C:\Users\bidb\AppData\Local\Temp\Rar$DI03.312\logo 2.png"/>
          <p:cNvPicPr>
            <a:picLocks noChangeAspect="1" noChangeArrowheads="1"/>
          </p:cNvPicPr>
          <p:nvPr/>
        </p:nvPicPr>
        <p:blipFill>
          <a:blip r:embed="rId2"/>
          <a:srcRect/>
          <a:stretch>
            <a:fillRect/>
          </a:stretch>
        </p:blipFill>
        <p:spPr bwMode="auto">
          <a:xfrm>
            <a:off x="517525" y="393700"/>
            <a:ext cx="1901825"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Başlık 1"/>
          <p:cNvSpPr>
            <a:spLocks noGrp="1"/>
          </p:cNvSpPr>
          <p:nvPr>
            <p:ph type="title"/>
          </p:nvPr>
        </p:nvSpPr>
        <p:spPr/>
        <p:txBody>
          <a:bodyPr/>
          <a:lstStyle/>
          <a:p>
            <a:pPr eaLnBrk="1" hangingPunct="1"/>
            <a:endParaRPr lang="tr-TR" smtClean="0"/>
          </a:p>
        </p:txBody>
      </p:sp>
      <p:sp>
        <p:nvSpPr>
          <p:cNvPr id="16386" name="İçerik Yer Tutucusu 2"/>
          <p:cNvSpPr>
            <a:spLocks noGrp="1"/>
          </p:cNvSpPr>
          <p:nvPr>
            <p:ph idx="1"/>
          </p:nvPr>
        </p:nvSpPr>
        <p:spPr/>
        <p:txBody>
          <a:bodyPr/>
          <a:lstStyle/>
          <a:p>
            <a:pPr eaLnBrk="1" hangingPunct="1"/>
            <a:endParaRPr lang="tr-TR" smtClean="0"/>
          </a:p>
          <a:p>
            <a:pPr eaLnBrk="1" hangingPunct="1"/>
            <a:endParaRPr lang="tr-TR" smtClean="0"/>
          </a:p>
          <a:p>
            <a:pPr algn="just" eaLnBrk="1" hangingPunct="1"/>
            <a:r>
              <a:rPr lang="tr-TR" sz="3600" b="1" smtClean="0">
                <a:solidFill>
                  <a:srgbClr val="002060"/>
                </a:solidFill>
              </a:rPr>
              <a:t>	26 Kasım 2013 ‘de HÜKAM  Yönetim Kurulu Üyeleri görevlendirildi.</a:t>
            </a:r>
          </a:p>
        </p:txBody>
      </p:sp>
      <p:pic>
        <p:nvPicPr>
          <p:cNvPr id="16387" name="Picture 2" descr="C:\Users\bidb\AppData\Local\Temp\Rar$DI03.312\logo 2.png"/>
          <p:cNvPicPr>
            <a:picLocks noChangeAspect="1" noChangeArrowheads="1"/>
          </p:cNvPicPr>
          <p:nvPr/>
        </p:nvPicPr>
        <p:blipFill>
          <a:blip r:embed="rId2"/>
          <a:srcRect/>
          <a:stretch>
            <a:fillRect/>
          </a:stretch>
        </p:blipFill>
        <p:spPr bwMode="auto">
          <a:xfrm>
            <a:off x="517525" y="393700"/>
            <a:ext cx="1901825"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Başlık 1"/>
          <p:cNvSpPr>
            <a:spLocks noGrp="1"/>
          </p:cNvSpPr>
          <p:nvPr>
            <p:ph type="title" idx="4294967295"/>
          </p:nvPr>
        </p:nvSpPr>
        <p:spPr>
          <a:xfrm>
            <a:off x="468313" y="260350"/>
            <a:ext cx="8229600" cy="1143000"/>
          </a:xfrm>
        </p:spPr>
        <p:txBody>
          <a:bodyPr/>
          <a:lstStyle/>
          <a:p>
            <a:pPr eaLnBrk="1" hangingPunct="1"/>
            <a:r>
              <a:rPr lang="tr-TR" sz="4000" b="1" smtClean="0">
                <a:solidFill>
                  <a:srgbClr val="002060"/>
                </a:solidFill>
              </a:rPr>
              <a:t>                </a:t>
            </a:r>
            <a:br>
              <a:rPr lang="tr-TR" sz="4000" b="1" smtClean="0">
                <a:solidFill>
                  <a:srgbClr val="002060"/>
                </a:solidFill>
              </a:rPr>
            </a:br>
            <a:r>
              <a:rPr lang="tr-TR" sz="4000" b="1" smtClean="0">
                <a:solidFill>
                  <a:srgbClr val="002060"/>
                </a:solidFill>
              </a:rPr>
              <a:t/>
            </a:r>
            <a:br>
              <a:rPr lang="tr-TR" sz="4000" b="1" smtClean="0">
                <a:solidFill>
                  <a:srgbClr val="002060"/>
                </a:solidFill>
              </a:rPr>
            </a:br>
            <a:r>
              <a:rPr lang="tr-TR" sz="4000" b="1" smtClean="0">
                <a:solidFill>
                  <a:srgbClr val="002060"/>
                </a:solidFill>
              </a:rPr>
              <a:t>HÜKAM </a:t>
            </a:r>
            <a:br>
              <a:rPr lang="tr-TR" sz="4000" b="1" smtClean="0">
                <a:solidFill>
                  <a:srgbClr val="002060"/>
                </a:solidFill>
              </a:rPr>
            </a:br>
            <a:r>
              <a:rPr lang="tr-TR" sz="4000" b="1" smtClean="0">
                <a:solidFill>
                  <a:srgbClr val="002060"/>
                </a:solidFill>
              </a:rPr>
              <a:t> Misyon  </a:t>
            </a:r>
            <a:endParaRPr lang="tr-TR" sz="4000" smtClean="0"/>
          </a:p>
        </p:txBody>
      </p:sp>
      <p:sp>
        <p:nvSpPr>
          <p:cNvPr id="17410" name="İçerik Yer Tutucusu 2"/>
          <p:cNvSpPr>
            <a:spLocks noGrp="1"/>
          </p:cNvSpPr>
          <p:nvPr>
            <p:ph idx="4294967295"/>
          </p:nvPr>
        </p:nvSpPr>
        <p:spPr>
          <a:xfrm>
            <a:off x="468313" y="2205038"/>
            <a:ext cx="8229600" cy="4492625"/>
          </a:xfrm>
        </p:spPr>
        <p:txBody>
          <a:bodyPr/>
          <a:lstStyle/>
          <a:p>
            <a:pPr marL="0" indent="0" eaLnBrk="1" hangingPunct="1">
              <a:lnSpc>
                <a:spcPct val="90000"/>
              </a:lnSpc>
              <a:buFont typeface="Arial" charset="0"/>
              <a:buNone/>
            </a:pPr>
            <a:r>
              <a:rPr lang="tr-TR" sz="2800" b="1" smtClean="0">
                <a:solidFill>
                  <a:srgbClr val="000066"/>
                </a:solidFill>
              </a:rPr>
              <a:t>       </a:t>
            </a:r>
          </a:p>
          <a:p>
            <a:pPr marL="0" indent="0" eaLnBrk="1" hangingPunct="1">
              <a:lnSpc>
                <a:spcPct val="90000"/>
              </a:lnSpc>
              <a:buFont typeface="Arial" charset="0"/>
              <a:buNone/>
            </a:pPr>
            <a:r>
              <a:rPr lang="tr-TR" sz="2800" b="1" smtClean="0">
                <a:solidFill>
                  <a:srgbClr val="000066"/>
                </a:solidFill>
              </a:rPr>
              <a:t>Cinsiyet eşitliğinin her anlamda sağlanmasına  katkıda bulunmak amacıyla ,kadının toplum içerisindeki konumunun sosyal,ekonomik,kültürel,psikolojik ve fizyolojik anlamda iyileştirilmesi ve bu iyileştirmeden hareketle toplumun en önemli yapı taşı olan ailenin her  açıdan gelişmesine yardımcı olunması.</a:t>
            </a:r>
            <a:endParaRPr lang="tr-TR" smtClean="0">
              <a:solidFill>
                <a:srgbClr val="000066"/>
              </a:solidFill>
            </a:endParaRPr>
          </a:p>
        </p:txBody>
      </p:sp>
      <p:sp>
        <p:nvSpPr>
          <p:cNvPr id="17412" name="İçerik Yer Tutucusu 2"/>
          <p:cNvSpPr>
            <a:spLocks/>
          </p:cNvSpPr>
          <p:nvPr/>
        </p:nvSpPr>
        <p:spPr bwMode="auto">
          <a:xfrm>
            <a:off x="673100" y="2338388"/>
            <a:ext cx="8229600" cy="4546600"/>
          </a:xfrm>
          <a:prstGeom prst="rect">
            <a:avLst/>
          </a:prstGeom>
          <a:noFill/>
          <a:ln w="9525">
            <a:noFill/>
            <a:miter lim="800000"/>
            <a:headEnd/>
            <a:tailEnd/>
          </a:ln>
        </p:spPr>
        <p:txBody>
          <a:bodyPr/>
          <a:lstStyle/>
          <a:p>
            <a:pPr algn="just">
              <a:lnSpc>
                <a:spcPct val="90000"/>
              </a:lnSpc>
              <a:spcBef>
                <a:spcPct val="20000"/>
              </a:spcBef>
              <a:buFont typeface="Arial" charset="0"/>
              <a:buNone/>
            </a:pPr>
            <a:r>
              <a:rPr lang="tr-TR" sz="3600" b="1">
                <a:solidFill>
                  <a:srgbClr val="002060"/>
                </a:solidFill>
                <a:latin typeface="Calibri" pitchFamily="34" charset="0"/>
              </a:rPr>
              <a:t> </a:t>
            </a:r>
          </a:p>
          <a:p>
            <a:pPr algn="just">
              <a:lnSpc>
                <a:spcPct val="90000"/>
              </a:lnSpc>
              <a:spcBef>
                <a:spcPct val="20000"/>
              </a:spcBef>
              <a:buFont typeface="Arial" charset="0"/>
              <a:buNone/>
            </a:pPr>
            <a:endParaRPr lang="tr-TR" sz="3600" b="1">
              <a:solidFill>
                <a:srgbClr val="002060"/>
              </a:solidFill>
              <a:latin typeface="Calibri" pitchFamily="34" charset="0"/>
            </a:endParaRPr>
          </a:p>
          <a:p>
            <a:pPr algn="just">
              <a:lnSpc>
                <a:spcPct val="90000"/>
              </a:lnSpc>
              <a:spcBef>
                <a:spcPct val="20000"/>
              </a:spcBef>
            </a:pPr>
            <a:endParaRPr lang="tr-TR" sz="2800" b="1">
              <a:solidFill>
                <a:srgbClr val="002060"/>
              </a:solidFill>
              <a:latin typeface="Calibri" pitchFamily="34" charset="0"/>
            </a:endParaRPr>
          </a:p>
        </p:txBody>
      </p:sp>
      <p:pic>
        <p:nvPicPr>
          <p:cNvPr id="2" name="Picture 2" descr="C:\Users\bidb\AppData\Local\Temp\Rar$DI03.312\logo 2.png"/>
          <p:cNvPicPr>
            <a:picLocks noChangeAspect="1" noChangeArrowheads="1"/>
          </p:cNvPicPr>
          <p:nvPr/>
        </p:nvPicPr>
        <p:blipFill>
          <a:blip r:embed="rId2"/>
          <a:srcRect/>
          <a:stretch>
            <a:fillRect/>
          </a:stretch>
        </p:blipFill>
        <p:spPr bwMode="auto">
          <a:xfrm>
            <a:off x="517525" y="393700"/>
            <a:ext cx="1901825"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Başlık 1"/>
          <p:cNvSpPr>
            <a:spLocks noGrp="1"/>
          </p:cNvSpPr>
          <p:nvPr>
            <p:ph type="title"/>
          </p:nvPr>
        </p:nvSpPr>
        <p:spPr/>
        <p:txBody>
          <a:bodyPr/>
          <a:lstStyle/>
          <a:p>
            <a:pPr eaLnBrk="1" hangingPunct="1"/>
            <a:r>
              <a:rPr lang="tr-TR" sz="3600" b="1" smtClean="0">
                <a:solidFill>
                  <a:srgbClr val="002060"/>
                </a:solidFill>
              </a:rPr>
              <a:t/>
            </a:r>
            <a:br>
              <a:rPr lang="tr-TR" sz="3600" b="1" smtClean="0">
                <a:solidFill>
                  <a:srgbClr val="002060"/>
                </a:solidFill>
              </a:rPr>
            </a:br>
            <a:r>
              <a:rPr lang="tr-TR" sz="3600" b="1" smtClean="0">
                <a:solidFill>
                  <a:srgbClr val="002060"/>
                </a:solidFill>
              </a:rPr>
              <a:t>	</a:t>
            </a:r>
            <a:br>
              <a:rPr lang="tr-TR" sz="3600" b="1" smtClean="0">
                <a:solidFill>
                  <a:srgbClr val="002060"/>
                </a:solidFill>
              </a:rPr>
            </a:br>
            <a:r>
              <a:rPr lang="tr-TR" sz="4000" b="1" smtClean="0">
                <a:solidFill>
                  <a:srgbClr val="002060"/>
                </a:solidFill>
              </a:rPr>
              <a:t>HÜKAM</a:t>
            </a:r>
            <a:br>
              <a:rPr lang="tr-TR" sz="4000" b="1" smtClean="0">
                <a:solidFill>
                  <a:srgbClr val="002060"/>
                </a:solidFill>
              </a:rPr>
            </a:br>
            <a:r>
              <a:rPr lang="tr-TR" sz="4000" b="1" smtClean="0">
                <a:solidFill>
                  <a:srgbClr val="002060"/>
                </a:solidFill>
              </a:rPr>
              <a:t>Kuruluş Amaçları </a:t>
            </a:r>
          </a:p>
        </p:txBody>
      </p:sp>
      <p:sp>
        <p:nvSpPr>
          <p:cNvPr id="19458" name="İçerik Yer Tutucusu 2"/>
          <p:cNvSpPr>
            <a:spLocks noGrp="1"/>
          </p:cNvSpPr>
          <p:nvPr>
            <p:ph idx="1"/>
          </p:nvPr>
        </p:nvSpPr>
        <p:spPr>
          <a:xfrm>
            <a:off x="457200" y="2060575"/>
            <a:ext cx="8229600" cy="4065588"/>
          </a:xfrm>
        </p:spPr>
        <p:txBody>
          <a:bodyPr/>
          <a:lstStyle/>
          <a:p>
            <a:pPr marL="0" indent="0" algn="just" eaLnBrk="1" hangingPunct="1">
              <a:lnSpc>
                <a:spcPct val="80000"/>
              </a:lnSpc>
              <a:buFont typeface="Arial" charset="0"/>
              <a:buNone/>
              <a:defRPr/>
            </a:pPr>
            <a:endParaRPr lang="tr-TR" sz="2000" b="1" dirty="0">
              <a:solidFill>
                <a:srgbClr val="002060"/>
              </a:solidFill>
            </a:endParaRPr>
          </a:p>
          <a:p>
            <a:pPr marL="0" indent="0" algn="just" eaLnBrk="1" hangingPunct="1">
              <a:lnSpc>
                <a:spcPct val="80000"/>
              </a:lnSpc>
              <a:buFont typeface="Arial" charset="0"/>
              <a:buNone/>
              <a:defRPr/>
            </a:pPr>
            <a:r>
              <a:rPr lang="tr-TR" sz="2000" b="1" dirty="0" smtClean="0">
                <a:solidFill>
                  <a:srgbClr val="002060"/>
                </a:solidFill>
              </a:rPr>
              <a:t>         </a:t>
            </a:r>
          </a:p>
          <a:p>
            <a:pPr algn="just" eaLnBrk="1" hangingPunct="1">
              <a:lnSpc>
                <a:spcPct val="80000"/>
              </a:lnSpc>
              <a:buFontTx/>
              <a:buChar char="•"/>
              <a:defRPr/>
            </a:pPr>
            <a:r>
              <a:rPr lang="tr-TR" sz="2000" b="1" dirty="0" smtClean="0">
                <a:solidFill>
                  <a:srgbClr val="002060"/>
                </a:solidFill>
              </a:rPr>
              <a:t>              </a:t>
            </a:r>
            <a:r>
              <a:rPr lang="tr-TR" sz="2800" b="1" dirty="0" smtClean="0">
                <a:solidFill>
                  <a:srgbClr val="002060"/>
                </a:solidFill>
              </a:rPr>
              <a:t>Üniversitenin ilgili birimlerinin işbirliği ile yurt içinde ve  yurt dışında kadın ve aile sorunlarıyla ilgili her alanda araştırma yapmak.</a:t>
            </a:r>
          </a:p>
          <a:p>
            <a:pPr algn="just" eaLnBrk="1" hangingPunct="1">
              <a:lnSpc>
                <a:spcPct val="80000"/>
              </a:lnSpc>
              <a:defRPr/>
            </a:pPr>
            <a:endParaRPr lang="tr-TR" sz="2800" b="1" dirty="0" smtClean="0">
              <a:solidFill>
                <a:srgbClr val="002060"/>
              </a:solidFill>
              <a:latin typeface="Arial" charset="0"/>
            </a:endParaRPr>
          </a:p>
          <a:p>
            <a:pPr algn="just" eaLnBrk="1" hangingPunct="1">
              <a:lnSpc>
                <a:spcPct val="80000"/>
              </a:lnSpc>
              <a:defRPr/>
            </a:pPr>
            <a:r>
              <a:rPr lang="tr-TR" sz="2800" b="1" dirty="0" smtClean="0">
                <a:solidFill>
                  <a:srgbClr val="002060"/>
                </a:solidFill>
              </a:rPr>
              <a:t>          </a:t>
            </a:r>
            <a:r>
              <a:rPr lang="tr-TR" sz="2800" b="1" dirty="0" smtClean="0">
                <a:solidFill>
                  <a:srgbClr val="002060"/>
                </a:solidFill>
                <a:latin typeface="Arial" charset="0"/>
              </a:rPr>
              <a:t>İ</a:t>
            </a:r>
            <a:r>
              <a:rPr lang="tr-TR" sz="2800" b="1" dirty="0" smtClean="0">
                <a:solidFill>
                  <a:srgbClr val="002060"/>
                </a:solidFill>
              </a:rPr>
              <a:t>lgili kurum ve kuruluşlarla işbirliği yapmak ve eğitime yönelik faaliyetlerde bulunmak.</a:t>
            </a:r>
          </a:p>
          <a:p>
            <a:pPr algn="just" eaLnBrk="1" hangingPunct="1">
              <a:lnSpc>
                <a:spcPct val="80000"/>
              </a:lnSpc>
              <a:defRPr/>
            </a:pPr>
            <a:endParaRPr lang="tr-TR" sz="2800" dirty="0" smtClean="0">
              <a:solidFill>
                <a:srgbClr val="002060"/>
              </a:solidFill>
            </a:endParaRPr>
          </a:p>
          <a:p>
            <a:pPr algn="just" eaLnBrk="1" hangingPunct="1">
              <a:lnSpc>
                <a:spcPct val="80000"/>
              </a:lnSpc>
              <a:defRPr/>
            </a:pPr>
            <a:r>
              <a:rPr lang="tr-TR" sz="2800" b="1" dirty="0" smtClean="0">
                <a:solidFill>
                  <a:srgbClr val="002060"/>
                </a:solidFill>
              </a:rPr>
              <a:t>         Kadın ve aile çalışmaları alanında oluşturulan teorik ve metodolojik konular hakkında gerekli bilgiyi</a:t>
            </a:r>
            <a:r>
              <a:rPr lang="tr-TR" sz="2800" dirty="0" smtClean="0">
                <a:solidFill>
                  <a:srgbClr val="002060"/>
                </a:solidFill>
              </a:rPr>
              <a:t> </a:t>
            </a:r>
            <a:r>
              <a:rPr lang="tr-TR" sz="2800" b="1" dirty="0" smtClean="0">
                <a:solidFill>
                  <a:srgbClr val="002060"/>
                </a:solidFill>
              </a:rPr>
              <a:t>sağlamak, geliştirmek ve yaygınlaştırmak.</a:t>
            </a:r>
            <a:endParaRPr lang="tr-TR" sz="2800" dirty="0" smtClean="0">
              <a:solidFill>
                <a:srgbClr val="002060"/>
              </a:solidFill>
            </a:endParaRPr>
          </a:p>
          <a:p>
            <a:pPr eaLnBrk="1" hangingPunct="1">
              <a:lnSpc>
                <a:spcPct val="80000"/>
              </a:lnSpc>
              <a:buFont typeface="Arial" charset="0"/>
              <a:buNone/>
              <a:defRPr/>
            </a:pPr>
            <a:endParaRPr lang="tr-TR" sz="2800" dirty="0" smtClean="0"/>
          </a:p>
        </p:txBody>
      </p:sp>
      <p:pic>
        <p:nvPicPr>
          <p:cNvPr id="20483" name="Picture 2" descr="C:\Users\bidb\AppData\Local\Temp\Rar$DI03.312\logo 2.png"/>
          <p:cNvPicPr>
            <a:picLocks noChangeAspect="1" noChangeArrowheads="1"/>
          </p:cNvPicPr>
          <p:nvPr/>
        </p:nvPicPr>
        <p:blipFill>
          <a:blip r:embed="rId2"/>
          <a:srcRect/>
          <a:stretch>
            <a:fillRect/>
          </a:stretch>
        </p:blipFill>
        <p:spPr bwMode="auto">
          <a:xfrm>
            <a:off x="517525" y="393700"/>
            <a:ext cx="1901825"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pPr eaLnBrk="1" hangingPunct="1"/>
            <a:r>
              <a:rPr lang="tr-TR" sz="4000" b="1" smtClean="0">
                <a:solidFill>
                  <a:srgbClr val="002060"/>
                </a:solidFill>
              </a:rPr>
              <a:t/>
            </a:r>
            <a:br>
              <a:rPr lang="tr-TR" sz="4000" b="1" smtClean="0">
                <a:solidFill>
                  <a:srgbClr val="002060"/>
                </a:solidFill>
              </a:rPr>
            </a:br>
            <a:r>
              <a:rPr lang="tr-TR" sz="4000" b="1" smtClean="0">
                <a:solidFill>
                  <a:srgbClr val="002060"/>
                </a:solidFill>
              </a:rPr>
              <a:t>HÜKAM</a:t>
            </a:r>
            <a:br>
              <a:rPr lang="tr-TR" sz="4000" b="1" smtClean="0">
                <a:solidFill>
                  <a:srgbClr val="002060"/>
                </a:solidFill>
              </a:rPr>
            </a:br>
            <a:r>
              <a:rPr lang="tr-TR" sz="4000" b="1" smtClean="0">
                <a:solidFill>
                  <a:srgbClr val="002060"/>
                </a:solidFill>
              </a:rPr>
              <a:t> Kuruluş Amaçları</a:t>
            </a:r>
          </a:p>
        </p:txBody>
      </p:sp>
      <p:sp>
        <p:nvSpPr>
          <p:cNvPr id="21506" name="Rectangle 3"/>
          <p:cNvSpPr>
            <a:spLocks noGrp="1"/>
          </p:cNvSpPr>
          <p:nvPr>
            <p:ph type="body" idx="1"/>
          </p:nvPr>
        </p:nvSpPr>
        <p:spPr/>
        <p:txBody>
          <a:bodyPr/>
          <a:lstStyle/>
          <a:p>
            <a:pPr algn="just" eaLnBrk="1" hangingPunct="1">
              <a:lnSpc>
                <a:spcPct val="80000"/>
              </a:lnSpc>
              <a:buFont typeface="Arial" charset="0"/>
              <a:buNone/>
            </a:pPr>
            <a:r>
              <a:rPr lang="tr-TR" sz="2800" b="1" smtClean="0">
                <a:solidFill>
                  <a:srgbClr val="002060"/>
                </a:solidFill>
              </a:rPr>
              <a:t>             </a:t>
            </a:r>
          </a:p>
          <a:p>
            <a:pPr algn="just" eaLnBrk="1" hangingPunct="1">
              <a:lnSpc>
                <a:spcPct val="80000"/>
              </a:lnSpc>
              <a:buFont typeface="Arial" charset="0"/>
              <a:buNone/>
            </a:pPr>
            <a:endParaRPr lang="tr-TR" sz="2800" b="1" smtClean="0">
              <a:solidFill>
                <a:srgbClr val="002060"/>
              </a:solidFill>
            </a:endParaRPr>
          </a:p>
          <a:p>
            <a:pPr algn="just" eaLnBrk="1" hangingPunct="1">
              <a:lnSpc>
                <a:spcPct val="80000"/>
              </a:lnSpc>
              <a:buFontTx/>
              <a:buChar char="•"/>
            </a:pPr>
            <a:r>
              <a:rPr lang="tr-TR" sz="2800" b="1" smtClean="0">
                <a:solidFill>
                  <a:srgbClr val="002060"/>
                </a:solidFill>
              </a:rPr>
              <a:t>     Merkezin, kadın ve aile konularıyla ilgili çalışmalarda işbirliği yapabileceği noktalarda disiplinler arası</a:t>
            </a:r>
            <a:r>
              <a:rPr lang="tr-TR" sz="2800" smtClean="0">
                <a:solidFill>
                  <a:srgbClr val="002060"/>
                </a:solidFill>
              </a:rPr>
              <a:t> </a:t>
            </a:r>
            <a:r>
              <a:rPr lang="tr-TR" sz="2800" b="1" smtClean="0">
                <a:solidFill>
                  <a:srgbClr val="002060"/>
                </a:solidFill>
              </a:rPr>
              <a:t>araştırmalar yapmak</a:t>
            </a:r>
            <a:r>
              <a:rPr lang="tr-TR" sz="2800" b="1" smtClean="0">
                <a:solidFill>
                  <a:srgbClr val="002060"/>
                </a:solidFill>
                <a:latin typeface="Arial" charset="0"/>
              </a:rPr>
              <a:t>.</a:t>
            </a:r>
          </a:p>
          <a:p>
            <a:pPr algn="just" eaLnBrk="1" hangingPunct="1">
              <a:lnSpc>
                <a:spcPct val="80000"/>
              </a:lnSpc>
              <a:buFont typeface="Arial" charset="0"/>
              <a:buNone/>
            </a:pPr>
            <a:endParaRPr lang="tr-TR" sz="2800" b="1" smtClean="0">
              <a:solidFill>
                <a:srgbClr val="002060"/>
              </a:solidFill>
              <a:latin typeface="Arial" charset="0"/>
            </a:endParaRPr>
          </a:p>
          <a:p>
            <a:pPr algn="just" eaLnBrk="1" hangingPunct="1">
              <a:lnSpc>
                <a:spcPct val="80000"/>
              </a:lnSpc>
            </a:pPr>
            <a:r>
              <a:rPr lang="tr-TR" sz="2800" b="1" smtClean="0">
                <a:solidFill>
                  <a:srgbClr val="002060"/>
                </a:solidFill>
                <a:latin typeface="Arial" charset="0"/>
              </a:rPr>
              <a:t>    D</a:t>
            </a:r>
            <a:r>
              <a:rPr lang="tr-TR" sz="2800" b="1" smtClean="0">
                <a:solidFill>
                  <a:srgbClr val="002060"/>
                </a:solidFill>
              </a:rPr>
              <a:t>aha önce yapılmış olan çalışmaları değerlendirip, çözüm önerileri sağlamak.</a:t>
            </a:r>
            <a:endParaRPr lang="tr-TR" sz="2800" smtClean="0">
              <a:solidFill>
                <a:srgbClr val="002060"/>
              </a:solidFill>
            </a:endParaRPr>
          </a:p>
          <a:p>
            <a:pPr algn="just" eaLnBrk="1" hangingPunct="1">
              <a:lnSpc>
                <a:spcPct val="80000"/>
              </a:lnSpc>
            </a:pPr>
            <a:endParaRPr lang="tr-TR" sz="2800" smtClean="0">
              <a:solidFill>
                <a:srgbClr val="002060"/>
              </a:solidFill>
            </a:endParaRPr>
          </a:p>
          <a:p>
            <a:pPr eaLnBrk="1" hangingPunct="1"/>
            <a:endParaRPr lang="tr-TR" sz="2800" smtClean="0"/>
          </a:p>
        </p:txBody>
      </p:sp>
      <p:pic>
        <p:nvPicPr>
          <p:cNvPr id="21507" name="Picture 2" descr="C:\Users\bidb\AppData\Local\Temp\Rar$DI03.312\logo 2.png"/>
          <p:cNvPicPr>
            <a:picLocks noChangeAspect="1" noChangeArrowheads="1"/>
          </p:cNvPicPr>
          <p:nvPr/>
        </p:nvPicPr>
        <p:blipFill>
          <a:blip r:embed="rId2"/>
          <a:srcRect/>
          <a:stretch>
            <a:fillRect/>
          </a:stretch>
        </p:blipFill>
        <p:spPr bwMode="auto">
          <a:xfrm>
            <a:off x="517525" y="393700"/>
            <a:ext cx="1901825"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pPr eaLnBrk="1" hangingPunct="1"/>
            <a:r>
              <a:rPr lang="tr-TR" sz="4000" b="1" smtClean="0">
                <a:solidFill>
                  <a:srgbClr val="002060"/>
                </a:solidFill>
              </a:rPr>
              <a:t/>
            </a:r>
            <a:br>
              <a:rPr lang="tr-TR" sz="4000" b="1" smtClean="0">
                <a:solidFill>
                  <a:srgbClr val="002060"/>
                </a:solidFill>
              </a:rPr>
            </a:br>
            <a:r>
              <a:rPr lang="tr-TR" sz="4000" b="1" smtClean="0">
                <a:solidFill>
                  <a:srgbClr val="002060"/>
                </a:solidFill>
              </a:rPr>
              <a:t>HÜKAM </a:t>
            </a:r>
            <a:br>
              <a:rPr lang="tr-TR" sz="4000" b="1" smtClean="0">
                <a:solidFill>
                  <a:srgbClr val="002060"/>
                </a:solidFill>
              </a:rPr>
            </a:br>
            <a:r>
              <a:rPr lang="tr-TR" sz="4000" b="1" smtClean="0">
                <a:solidFill>
                  <a:srgbClr val="002060"/>
                </a:solidFill>
              </a:rPr>
              <a:t>Kuruluş Amaçları</a:t>
            </a:r>
          </a:p>
        </p:txBody>
      </p:sp>
      <p:sp>
        <p:nvSpPr>
          <p:cNvPr id="22530" name="Rectangle 3"/>
          <p:cNvSpPr>
            <a:spLocks noGrp="1"/>
          </p:cNvSpPr>
          <p:nvPr>
            <p:ph type="body" idx="1"/>
          </p:nvPr>
        </p:nvSpPr>
        <p:spPr/>
        <p:txBody>
          <a:bodyPr/>
          <a:lstStyle/>
          <a:p>
            <a:pPr algn="just" eaLnBrk="1" hangingPunct="1">
              <a:lnSpc>
                <a:spcPct val="80000"/>
              </a:lnSpc>
              <a:buFont typeface="Arial" charset="0"/>
              <a:buNone/>
            </a:pPr>
            <a:r>
              <a:rPr lang="tr-TR" sz="2800" b="1" smtClean="0">
                <a:solidFill>
                  <a:srgbClr val="002060"/>
                </a:solidFill>
              </a:rPr>
              <a:t>             </a:t>
            </a:r>
          </a:p>
          <a:p>
            <a:pPr algn="just" eaLnBrk="1" hangingPunct="1">
              <a:lnSpc>
                <a:spcPct val="80000"/>
              </a:lnSpc>
              <a:buFont typeface="Arial" charset="0"/>
              <a:buNone/>
            </a:pPr>
            <a:endParaRPr lang="tr-TR" sz="2800" b="1" smtClean="0">
              <a:solidFill>
                <a:srgbClr val="002060"/>
              </a:solidFill>
            </a:endParaRPr>
          </a:p>
          <a:p>
            <a:pPr algn="just" eaLnBrk="1" hangingPunct="1">
              <a:lnSpc>
                <a:spcPct val="80000"/>
              </a:lnSpc>
              <a:buFontTx/>
              <a:buChar char="•"/>
            </a:pPr>
            <a:endParaRPr lang="tr-TR" sz="2800" smtClean="0">
              <a:solidFill>
                <a:srgbClr val="002060"/>
              </a:solidFill>
            </a:endParaRPr>
          </a:p>
          <a:p>
            <a:pPr algn="just" eaLnBrk="1" hangingPunct="1">
              <a:lnSpc>
                <a:spcPct val="80000"/>
              </a:lnSpc>
            </a:pPr>
            <a:endParaRPr lang="tr-TR" sz="2800" smtClean="0">
              <a:solidFill>
                <a:srgbClr val="002060"/>
              </a:solidFill>
            </a:endParaRPr>
          </a:p>
          <a:p>
            <a:pPr eaLnBrk="1" hangingPunct="1"/>
            <a:endParaRPr lang="tr-TR" sz="2800" smtClean="0"/>
          </a:p>
        </p:txBody>
      </p:sp>
      <p:sp>
        <p:nvSpPr>
          <p:cNvPr id="22531" name="Rectangle 5"/>
          <p:cNvSpPr>
            <a:spLocks noChangeArrowheads="1"/>
          </p:cNvSpPr>
          <p:nvPr/>
        </p:nvSpPr>
        <p:spPr bwMode="auto">
          <a:xfrm>
            <a:off x="395288" y="2284413"/>
            <a:ext cx="8748712" cy="2654300"/>
          </a:xfrm>
          <a:prstGeom prst="rect">
            <a:avLst/>
          </a:prstGeom>
          <a:noFill/>
          <a:ln w="9525">
            <a:noFill/>
            <a:miter lim="800000"/>
            <a:headEnd/>
            <a:tailEnd/>
          </a:ln>
        </p:spPr>
        <p:txBody>
          <a:bodyPr>
            <a:spAutoFit/>
          </a:bodyPr>
          <a:lstStyle/>
          <a:p>
            <a:pPr>
              <a:buFontTx/>
              <a:buChar char="•"/>
            </a:pPr>
            <a:r>
              <a:rPr lang="tr-TR" sz="2800" b="1">
                <a:solidFill>
                  <a:srgbClr val="002060"/>
                </a:solidFill>
                <a:latin typeface="Calibri" pitchFamily="34" charset="0"/>
              </a:rPr>
              <a:t>   Kadın ve aile ile ilgili akademik alanda her türlü bilgi üretimini ve paylaşımını sağlamak.</a:t>
            </a:r>
          </a:p>
          <a:p>
            <a:endParaRPr lang="tr-TR" sz="2800" b="1">
              <a:solidFill>
                <a:srgbClr val="002060"/>
              </a:solidFill>
              <a:latin typeface="Calibri" pitchFamily="34" charset="0"/>
            </a:endParaRPr>
          </a:p>
          <a:p>
            <a:pPr>
              <a:buFontTx/>
              <a:buChar char="•"/>
            </a:pPr>
            <a:r>
              <a:rPr lang="tr-TR" sz="2800" b="1">
                <a:solidFill>
                  <a:srgbClr val="002060"/>
                </a:solidFill>
                <a:latin typeface="Calibri" pitchFamily="34" charset="0"/>
              </a:rPr>
              <a:t>İlgili kurum ve</a:t>
            </a:r>
            <a:r>
              <a:rPr lang="tr-TR" sz="2800">
                <a:solidFill>
                  <a:srgbClr val="002060"/>
                </a:solidFill>
                <a:latin typeface="Calibri" pitchFamily="34" charset="0"/>
              </a:rPr>
              <a:t> </a:t>
            </a:r>
            <a:r>
              <a:rPr lang="tr-TR" sz="2800" b="1">
                <a:solidFill>
                  <a:srgbClr val="002060"/>
                </a:solidFill>
                <a:latin typeface="Calibri" pitchFamily="34" charset="0"/>
              </a:rPr>
              <a:t>kuruluşlarla işbirliği yapmak; çözüm üretmek, sorunları çözüme yönelik ve iyileştirici projeler hazırlayıp geliştirmek.</a:t>
            </a:r>
          </a:p>
        </p:txBody>
      </p:sp>
      <p:pic>
        <p:nvPicPr>
          <p:cNvPr id="22532" name="Picture 2" descr="C:\Users\bidb\AppData\Local\Temp\Rar$DI03.312\logo 2.png"/>
          <p:cNvPicPr>
            <a:picLocks noChangeAspect="1" noChangeArrowheads="1"/>
          </p:cNvPicPr>
          <p:nvPr/>
        </p:nvPicPr>
        <p:blipFill>
          <a:blip r:embed="rId2"/>
          <a:srcRect/>
          <a:stretch>
            <a:fillRect/>
          </a:stretch>
        </p:blipFill>
        <p:spPr bwMode="auto">
          <a:xfrm>
            <a:off x="517525" y="393700"/>
            <a:ext cx="1901825"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Başlık 1"/>
          <p:cNvSpPr>
            <a:spLocks noGrp="1"/>
          </p:cNvSpPr>
          <p:nvPr>
            <p:ph type="title" idx="4294967295"/>
          </p:nvPr>
        </p:nvSpPr>
        <p:spPr/>
        <p:txBody>
          <a:bodyPr/>
          <a:lstStyle/>
          <a:p>
            <a:pPr eaLnBrk="1" hangingPunct="1"/>
            <a:r>
              <a:rPr lang="tr-TR" sz="3600" b="1" smtClean="0">
                <a:solidFill>
                  <a:srgbClr val="002060"/>
                </a:solidFill>
              </a:rPr>
              <a:t/>
            </a:r>
            <a:br>
              <a:rPr lang="tr-TR" sz="3600" b="1" smtClean="0">
                <a:solidFill>
                  <a:srgbClr val="002060"/>
                </a:solidFill>
              </a:rPr>
            </a:br>
            <a:r>
              <a:rPr lang="tr-TR" sz="3600" b="1" smtClean="0">
                <a:solidFill>
                  <a:srgbClr val="002060"/>
                </a:solidFill>
              </a:rPr>
              <a:t>HÜKAM YÖNETİM</a:t>
            </a:r>
            <a:endParaRPr lang="tr-TR" sz="3600" smtClean="0"/>
          </a:p>
        </p:txBody>
      </p:sp>
      <p:sp>
        <p:nvSpPr>
          <p:cNvPr id="23554" name="İçerik Yer Tutucusu 2"/>
          <p:cNvSpPr>
            <a:spLocks noGrp="1"/>
          </p:cNvSpPr>
          <p:nvPr>
            <p:ph idx="4294967295"/>
          </p:nvPr>
        </p:nvSpPr>
        <p:spPr>
          <a:xfrm>
            <a:off x="457200" y="1600200"/>
            <a:ext cx="8229600" cy="5068888"/>
          </a:xfrm>
        </p:spPr>
        <p:txBody>
          <a:bodyPr/>
          <a:lstStyle/>
          <a:p>
            <a:pPr marL="0" indent="0" eaLnBrk="1" hangingPunct="1">
              <a:buFont typeface="Arial" charset="0"/>
              <a:buNone/>
            </a:pPr>
            <a:r>
              <a:rPr lang="tr-TR" sz="3600" b="1" smtClean="0">
                <a:solidFill>
                  <a:srgbClr val="002060"/>
                </a:solidFill>
              </a:rPr>
              <a:t>                 </a:t>
            </a:r>
          </a:p>
          <a:p>
            <a:pPr marL="0" indent="0" eaLnBrk="1" hangingPunct="1">
              <a:buFont typeface="Arial" charset="0"/>
              <a:buNone/>
            </a:pPr>
            <a:r>
              <a:rPr lang="tr-TR" sz="2800" b="1" smtClean="0">
                <a:solidFill>
                  <a:srgbClr val="002060"/>
                </a:solidFill>
              </a:rPr>
              <a:t>                   *Yrd. Doç.Dr. Hülya ÇAĞIRAN KENDİRLİ </a:t>
            </a:r>
          </a:p>
          <a:p>
            <a:pPr marL="0" indent="0" eaLnBrk="1" hangingPunct="1">
              <a:buFont typeface="Arial" charset="0"/>
              <a:buNone/>
            </a:pPr>
            <a:r>
              <a:rPr lang="tr-TR" sz="2800" b="1" smtClean="0">
                <a:solidFill>
                  <a:srgbClr val="002060"/>
                </a:solidFill>
              </a:rPr>
              <a:t>                      (HÜKAM Müdürü)</a:t>
            </a:r>
          </a:p>
          <a:p>
            <a:pPr marL="0" indent="0" eaLnBrk="1" hangingPunct="1">
              <a:buFont typeface="Arial" charset="0"/>
              <a:buNone/>
            </a:pPr>
            <a:endParaRPr lang="tr-TR" sz="2800" b="1" smtClean="0">
              <a:solidFill>
                <a:srgbClr val="002060"/>
              </a:solidFill>
            </a:endParaRPr>
          </a:p>
          <a:p>
            <a:pPr marL="0" indent="0" eaLnBrk="1" hangingPunct="1">
              <a:buFont typeface="Arial" charset="0"/>
              <a:buNone/>
            </a:pPr>
            <a:r>
              <a:rPr lang="tr-TR" sz="2800" b="1" smtClean="0">
                <a:solidFill>
                  <a:srgbClr val="002060"/>
                </a:solidFill>
              </a:rPr>
              <a:t>                    *Öğr. Gör. Tuğba GÜLEN  </a:t>
            </a:r>
          </a:p>
          <a:p>
            <a:pPr marL="0" indent="0" eaLnBrk="1" hangingPunct="1">
              <a:buFont typeface="Arial" charset="0"/>
              <a:buNone/>
            </a:pPr>
            <a:r>
              <a:rPr lang="tr-TR" sz="2800" b="1" smtClean="0">
                <a:solidFill>
                  <a:srgbClr val="002060"/>
                </a:solidFill>
              </a:rPr>
              <a:t>                       (HÜKAM Md. Yrd.)</a:t>
            </a:r>
          </a:p>
          <a:p>
            <a:pPr marL="0" indent="0" eaLnBrk="1" hangingPunct="1">
              <a:buFont typeface="Arial" charset="0"/>
              <a:buNone/>
            </a:pPr>
            <a:r>
              <a:rPr lang="tr-TR" sz="2800" b="1" smtClean="0">
                <a:solidFill>
                  <a:srgbClr val="002060"/>
                </a:solidFill>
              </a:rPr>
              <a:t>                    </a:t>
            </a:r>
          </a:p>
        </p:txBody>
      </p:sp>
      <p:pic>
        <p:nvPicPr>
          <p:cNvPr id="23555" name="Picture 2" descr="C:\Users\bidb\AppData\Local\Temp\Rar$DI03.312\logo 2.png"/>
          <p:cNvPicPr>
            <a:picLocks noChangeAspect="1" noChangeArrowheads="1"/>
          </p:cNvPicPr>
          <p:nvPr/>
        </p:nvPicPr>
        <p:blipFill>
          <a:blip r:embed="rId2"/>
          <a:srcRect/>
          <a:stretch>
            <a:fillRect/>
          </a:stretch>
        </p:blipFill>
        <p:spPr bwMode="auto">
          <a:xfrm>
            <a:off x="517525" y="393700"/>
            <a:ext cx="1901825"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472</Words>
  <Application>Microsoft Office PowerPoint</Application>
  <PresentationFormat>On-screen Show (4:3)</PresentationFormat>
  <Paragraphs>99</Paragraphs>
  <Slides>22</Slides>
  <Notes>0</Notes>
  <HiddenSlides>0</HiddenSlides>
  <MMClips>0</MMClips>
  <ScaleCrop>false</ScaleCrop>
  <HeadingPairs>
    <vt:vector size="6" baseType="variant">
      <vt:variant>
        <vt:lpstr>Kullanılan Yazı Tipleri</vt:lpstr>
      </vt:variant>
      <vt:variant>
        <vt:i4>2</vt:i4>
      </vt:variant>
      <vt:variant>
        <vt:lpstr>Tasarım Şablonu</vt:lpstr>
      </vt:variant>
      <vt:variant>
        <vt:i4>1</vt:i4>
      </vt:variant>
      <vt:variant>
        <vt:lpstr>Slayt Başlıkları</vt:lpstr>
      </vt:variant>
      <vt:variant>
        <vt:i4>22</vt:i4>
      </vt:variant>
    </vt:vector>
  </HeadingPairs>
  <TitlesOfParts>
    <vt:vector size="25" baseType="lpstr">
      <vt:lpstr>Arial</vt:lpstr>
      <vt:lpstr>Calibri</vt:lpstr>
      <vt:lpstr>Ofis Teması</vt:lpstr>
      <vt:lpstr>Slayt 1</vt:lpstr>
      <vt:lpstr>Slayt 2</vt:lpstr>
      <vt:lpstr>           HÜKAM; 17 Eylül 2013 Salı   28768 No’lu Resmî Gazete  kararıyla kurulmuştur.</vt:lpstr>
      <vt:lpstr>Slayt 4</vt:lpstr>
      <vt:lpstr>                  HÜKAM   Misyon  </vt:lpstr>
      <vt:lpstr>   HÜKAM Kuruluş Amaçları </vt:lpstr>
      <vt:lpstr> HÜKAM  Kuruluş Amaçları</vt:lpstr>
      <vt:lpstr> HÜKAM  Kuruluş Amaçları</vt:lpstr>
      <vt:lpstr> HÜKAM YÖNETİM</vt:lpstr>
      <vt:lpstr>  HÜKAM Yönetim  Kurulu Üyeleri</vt:lpstr>
      <vt:lpstr>HÜKAM 8 Mart Kadınlar Günü Etkinlikleri</vt:lpstr>
      <vt:lpstr>Slayt 12</vt:lpstr>
      <vt:lpstr> </vt:lpstr>
      <vt:lpstr>Slayt 14</vt:lpstr>
      <vt:lpstr>HÜKAM 8 Mart Kadınlar Günü Etkinlikleri</vt:lpstr>
      <vt:lpstr>HÜKAM 8 Mart Kadınlar Günü Etkinlikleri</vt:lpstr>
      <vt:lpstr>Slayt 17</vt:lpstr>
      <vt:lpstr>Slayt 18</vt:lpstr>
      <vt:lpstr>   HÜKAM İle Çorum İli Kamu Kurum ve Kuruluşları İle İletişim Süreci </vt:lpstr>
      <vt:lpstr>Slayt 20</vt:lpstr>
      <vt:lpstr>Slayt 21</vt:lpstr>
      <vt:lpstr>                      HÜKAM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bidb</dc:creator>
  <cp:lastModifiedBy>Hulya</cp:lastModifiedBy>
  <cp:revision>33</cp:revision>
  <dcterms:created xsi:type="dcterms:W3CDTF">2014-04-08T09:11:55Z</dcterms:created>
  <dcterms:modified xsi:type="dcterms:W3CDTF">2014-04-11T15:25:29Z</dcterms:modified>
</cp:coreProperties>
</file>